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3" r:id="rId2"/>
    <p:sldId id="2145705819" r:id="rId3"/>
    <p:sldId id="2145705822" r:id="rId4"/>
    <p:sldId id="2145705820" r:id="rId5"/>
    <p:sldId id="214570581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2CEC"/>
    <a:srgbClr val="EE421A"/>
    <a:srgbClr val="12F617"/>
    <a:srgbClr val="DFDF29"/>
    <a:srgbClr val="4DBB94"/>
    <a:srgbClr val="1DE6EB"/>
    <a:srgbClr val="DA2EB9"/>
    <a:srgbClr val="060018"/>
    <a:srgbClr val="0702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91" autoAdjust="0"/>
    <p:restoredTop sz="71525" autoAdjust="0"/>
  </p:normalViewPr>
  <p:slideViewPr>
    <p:cSldViewPr snapToGrid="0">
      <p:cViewPr varScale="1">
        <p:scale>
          <a:sx n="39" d="100"/>
          <a:sy n="39" d="100"/>
        </p:scale>
        <p:origin x="21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00852-594B-4E49-9BB2-867E2DD02159}" type="datetimeFigureOut">
              <a:rPr lang="en-GB" smtClean="0"/>
              <a:t>13/06/2023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284E4-9A71-431F-BAEE-E89204DE59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37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7E7A55-649C-4DAD-91B0-0185682655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2226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7E7A55-649C-4DAD-91B0-0185682655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464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7E7A55-649C-4DAD-91B0-0185682655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730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2800" dirty="0"/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7E7A55-649C-4DAD-91B0-0185682655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3719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7E7A55-649C-4DAD-91B0-0185682655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831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84BF6-6111-4D27-8030-6F35E50D4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A7A408-9FEF-4AE6-BED2-2B8088ABC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D7C2F-0C8A-43D8-A51D-DF8C350DE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4A67-B213-477C-AEDF-05D25F8F30D7}" type="datetimeFigureOut">
              <a:rPr lang="en-GB" smtClean="0"/>
              <a:t>13/06/2023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B55E7-E4AD-489E-9A7D-54D038A80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9D0A2-4EA7-477E-B09E-4597714D0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DCFE-99EE-4D15-BF59-9ADC4AFBDC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86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EDDEA-69D7-408C-B5F0-0929A42DB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8353A-E81E-441C-8943-3CEDDEE47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4624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23342-96B5-4407-863C-2F20BCBF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4A67-B213-477C-AEDF-05D25F8F30D7}" type="datetimeFigureOut">
              <a:rPr lang="en-GB" smtClean="0"/>
              <a:t>13/06/2023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81E90-03D0-4C26-97ED-55D2BEE76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06054-117E-434F-8DC2-7C1FF00C5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DCFE-99EE-4D15-BF59-9ADC4AFBDC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96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D70D51-117B-471D-936C-1B5A12052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1194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35774-1F0E-4139-A9BE-80E46B19E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1194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7F30C-5A2F-4B47-82F3-5DDD6BA87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4A67-B213-477C-AEDF-05D25F8F30D7}" type="datetimeFigureOut">
              <a:rPr lang="en-GB" smtClean="0"/>
              <a:t>13/06/2023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AAFD6-9CF3-4769-A4CE-F563D8BA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D8FE0-D202-4BC5-B0F4-6A219D679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DCFE-99EE-4D15-BF59-9ADC4AFBDC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86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15B70-E794-4DEE-A094-A869E6AF4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D4656-553D-4D72-A04D-F57F65830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285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E1743-EDC7-4771-81D6-48097BD63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4A67-B213-477C-AEDF-05D25F8F30D7}" type="datetimeFigureOut">
              <a:rPr lang="en-GB" smtClean="0"/>
              <a:t>13/06/2023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E0240-72A9-41EA-9557-B6AFA3658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1D29B-CA56-419A-BFC8-ED94BBEE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DCFE-99EE-4D15-BF59-9ADC4AFBDC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70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6B64B-945F-427B-A258-8ECA7BE32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6398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638E5-0186-419B-AEED-B61510184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4371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42F06-CB7B-4FFB-B183-4872F2875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4A67-B213-477C-AEDF-05D25F8F30D7}" type="datetimeFigureOut">
              <a:rPr lang="en-GB" smtClean="0"/>
              <a:t>13/06/2023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1B8D1-1933-44C4-86C5-F56FCD6BA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3947F-B697-404A-BCDA-4442C83B4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DCFE-99EE-4D15-BF59-9ADC4AFBDC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86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DDBF-8DB7-4E79-BAA6-CF0F2D7F4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9AF98-9BC6-41FE-9A33-3643EEF244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589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CEEB8-C48F-40C0-A3FA-4394D67E7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58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C14D4-F208-469B-95CA-454E5D33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4A67-B213-477C-AEDF-05D25F8F30D7}" type="datetimeFigureOut">
              <a:rPr lang="en-GB" smtClean="0"/>
              <a:t>13/06/2023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1EF8C-3532-4904-8CF8-D98BEE0C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4B577-DB80-473B-A969-210F743E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DCFE-99EE-4D15-BF59-9ADC4AFBDC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76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7098F-511A-4C8A-B7B3-631BF443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72679-45D6-43A3-AAA5-448610605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B904C-9F59-433B-B432-AAB2DD9C5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83810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A19983-0BA9-4E25-BA72-72F54493D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E83E69-63DA-4185-8FCC-912666E20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8381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B86C16-6192-4F8C-BEF6-AE53E6B30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4A67-B213-477C-AEDF-05D25F8F30D7}" type="datetimeFigureOut">
              <a:rPr lang="en-GB" smtClean="0"/>
              <a:t>13/06/2023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77AFA5-D944-4A97-A19A-367CEA47A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CFFB46-1EC7-41E6-B4D3-C30965C6A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DCFE-99EE-4D15-BF59-9ADC4AFBDC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51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01E8D-13CB-477C-8418-408FC56F4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61B1A0-1C35-40B0-B892-4E61C690A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4A67-B213-477C-AEDF-05D25F8F30D7}" type="datetimeFigureOut">
              <a:rPr lang="en-GB" smtClean="0"/>
              <a:t>13/06/2023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2057E-1250-4725-B80F-7C70BFCF1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13918-0852-4C10-8B8D-D70C1A8E6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DCFE-99EE-4D15-BF59-9ADC4AFBDC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80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838273-53FF-44A9-B65F-B4774FFA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4A67-B213-477C-AEDF-05D25F8F30D7}" type="datetimeFigureOut">
              <a:rPr lang="en-GB" smtClean="0"/>
              <a:t>13/06/2023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FA2AA4-043F-4758-841C-DECAC55B0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190161-52BF-419E-93BE-F2350AF7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DCFE-99EE-4D15-BF59-9ADC4AFBDC4F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36BAE5-90B4-4E3E-8718-3F7EA5CF8F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5621131"/>
            <a:ext cx="12191996" cy="123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58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0A4CE-EF6F-4792-8FB4-9D6C15F47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BE5BC-199D-4A38-B450-00CAF687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212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7BA91-2F69-4360-8E63-0E4F412D4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945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755-FE61-416A-8B3E-6F1A82E9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4A67-B213-477C-AEDF-05D25F8F30D7}" type="datetimeFigureOut">
              <a:rPr lang="en-GB" smtClean="0"/>
              <a:t>13/06/2023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ED9C9-9517-4D64-8E37-5A6947817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AF207-6AF0-48ED-A9B6-7F3C68CF8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DCFE-99EE-4D15-BF59-9ADC4AFBDC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62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9DDB3-6A6B-45C5-9801-4EA0AC686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7D0A5F-2058-4BC2-88FC-249461B63B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3227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173998-653D-46BB-BBDC-6D9310D0A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807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19792-6CBB-49EE-8AC5-8FAECDE53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4A67-B213-477C-AEDF-05D25F8F30D7}" type="datetimeFigureOut">
              <a:rPr lang="en-GB" smtClean="0"/>
              <a:t>13/06/2023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8F8FE-6C98-43EA-AC1F-FBDE19C06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81C84-816D-40FB-8E15-B22645F81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DCFE-99EE-4D15-BF59-9ADC4AFBDC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85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D22D6A-3736-4866-9210-8649D0C3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356E2-D4E2-4CFE-826D-1D847DED1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539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B6381-C5DB-417B-9892-302695114A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F4A67-B213-477C-AEDF-05D25F8F30D7}" type="datetimeFigureOut">
              <a:rPr lang="en-GB" smtClean="0"/>
              <a:t>13/06/2023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2D070-385D-48F0-AE16-D016060C0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2D8B7-A447-4984-937C-B50546E075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DCFE-99EE-4D15-BF59-9ADC4AFBDC4F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8C18B3-FEC3-4D92-BE5F-D8325F3D3ED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2148"/>
            <a:ext cx="12192000" cy="123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13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8A03-9A27-479B-B379-8AEC67898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433" y="1161560"/>
            <a:ext cx="10515600" cy="1948488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GB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GB" sz="4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4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1BE1F-305D-400C-AF0F-AB33FE2D4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19" y="128925"/>
            <a:ext cx="11927802" cy="74772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44F820-65D2-4F4E-BC64-E238C8CB38B7}"/>
              </a:ext>
            </a:extLst>
          </p:cNvPr>
          <p:cNvSpPr txBox="1"/>
          <p:nvPr/>
        </p:nvSpPr>
        <p:spPr>
          <a:xfrm>
            <a:off x="4993685" y="4688550"/>
            <a:ext cx="33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9D93D7-E9CB-4B32-940F-3E388C8A04E8}"/>
              </a:ext>
            </a:extLst>
          </p:cNvPr>
          <p:cNvSpPr txBox="1"/>
          <p:nvPr/>
        </p:nvSpPr>
        <p:spPr>
          <a:xfrm>
            <a:off x="47509" y="1575587"/>
            <a:ext cx="116794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AA83EB-80CB-4453-8028-DBAFD9E258DD}"/>
              </a:ext>
            </a:extLst>
          </p:cNvPr>
          <p:cNvSpPr txBox="1"/>
          <p:nvPr/>
        </p:nvSpPr>
        <p:spPr>
          <a:xfrm>
            <a:off x="436353" y="946145"/>
            <a:ext cx="110645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Designated Social Care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4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Judith Bowman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0E56352-B34E-601E-CA3F-FFCFDE24C179}"/>
              </a:ext>
            </a:extLst>
          </p:cNvPr>
          <p:cNvSpPr txBox="1">
            <a:spLocks/>
          </p:cNvSpPr>
          <p:nvPr/>
        </p:nvSpPr>
        <p:spPr>
          <a:xfrm>
            <a:off x="284308" y="3103513"/>
            <a:ext cx="5602925" cy="2294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92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1BE1F-305D-400C-AF0F-AB33FE2D4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98" y="502788"/>
            <a:ext cx="11927802" cy="74772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44F820-65D2-4F4E-BC64-E238C8CB38B7}"/>
              </a:ext>
            </a:extLst>
          </p:cNvPr>
          <p:cNvSpPr txBox="1"/>
          <p:nvPr/>
        </p:nvSpPr>
        <p:spPr>
          <a:xfrm>
            <a:off x="4993685" y="4688550"/>
            <a:ext cx="33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CC9557-91D4-DF9B-0492-FDD848668936}"/>
              </a:ext>
            </a:extLst>
          </p:cNvPr>
          <p:cNvSpPr txBox="1"/>
          <p:nvPr/>
        </p:nvSpPr>
        <p:spPr>
          <a:xfrm>
            <a:off x="324462" y="2306905"/>
            <a:ext cx="203773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3A22EB0-9F40-E020-B165-FFA87449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494" y="663187"/>
            <a:ext cx="10515600" cy="1247693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will I be working with?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E6402A-8BF1-1624-AA72-E01D9F30F4B6}"/>
              </a:ext>
            </a:extLst>
          </p:cNvPr>
          <p:cNvSpPr txBox="1"/>
          <p:nvPr/>
        </p:nvSpPr>
        <p:spPr>
          <a:xfrm>
            <a:off x="1002710" y="2257852"/>
            <a:ext cx="79819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One Point-Early Help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Statutory Social Care e.g. FF, Disabilty, LAC, YPS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Parents and Carers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SEND Case work</a:t>
            </a:r>
          </a:p>
        </p:txBody>
      </p:sp>
    </p:spTree>
    <p:extLst>
      <p:ext uri="{BB962C8B-B14F-4D97-AF65-F5344CB8AC3E}">
        <p14:creationId xmlns:p14="http://schemas.microsoft.com/office/powerpoint/2010/main" val="7146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8A03-9A27-479B-B379-8AEC67898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433" y="1161560"/>
            <a:ext cx="10515600" cy="36961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4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1BE1F-305D-400C-AF0F-AB33FE2D4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19" y="128925"/>
            <a:ext cx="11927802" cy="74772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44F820-65D2-4F4E-BC64-E238C8CB38B7}"/>
              </a:ext>
            </a:extLst>
          </p:cNvPr>
          <p:cNvSpPr txBox="1"/>
          <p:nvPr/>
        </p:nvSpPr>
        <p:spPr>
          <a:xfrm>
            <a:off x="4993685" y="4688550"/>
            <a:ext cx="33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AA83EB-80CB-4453-8028-DBAFD9E258DD}"/>
              </a:ext>
            </a:extLst>
          </p:cNvPr>
          <p:cNvSpPr txBox="1"/>
          <p:nvPr/>
        </p:nvSpPr>
        <p:spPr>
          <a:xfrm>
            <a:off x="-166791" y="-969496"/>
            <a:ext cx="11311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Overview of role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986809-22EE-0DC1-2097-A50EABA8BC6E}"/>
              </a:ext>
            </a:extLst>
          </p:cNvPr>
          <p:cNvSpPr txBox="1"/>
          <p:nvPr/>
        </p:nvSpPr>
        <p:spPr>
          <a:xfrm>
            <a:off x="838983" y="876653"/>
            <a:ext cx="10096500" cy="6235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Raise awareness of SEND in social care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difference have we made to children and YP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Workforce development</a:t>
            </a:r>
            <a:endParaRPr lang="en-GB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 quality and timely social care advice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 we  contribute to the statutory annual review process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 SEND Champions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3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8A03-9A27-479B-B379-8AEC67898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433" y="1161560"/>
            <a:ext cx="10515600" cy="36961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4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1BE1F-305D-400C-AF0F-AB33FE2D4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19" y="128925"/>
            <a:ext cx="11927802" cy="74772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44F820-65D2-4F4E-BC64-E238C8CB38B7}"/>
              </a:ext>
            </a:extLst>
          </p:cNvPr>
          <p:cNvSpPr txBox="1"/>
          <p:nvPr/>
        </p:nvSpPr>
        <p:spPr>
          <a:xfrm>
            <a:off x="4993685" y="4688550"/>
            <a:ext cx="33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AA83EB-80CB-4453-8028-DBAFD9E258DD}"/>
              </a:ext>
            </a:extLst>
          </p:cNvPr>
          <p:cNvSpPr txBox="1"/>
          <p:nvPr/>
        </p:nvSpPr>
        <p:spPr>
          <a:xfrm>
            <a:off x="138179" y="-879616"/>
            <a:ext cx="11311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Overview of role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986809-22EE-0DC1-2097-A50EABA8BC6E}"/>
              </a:ext>
            </a:extLst>
          </p:cNvPr>
          <p:cNvSpPr txBox="1"/>
          <p:nvPr/>
        </p:nvSpPr>
        <p:spPr>
          <a:xfrm>
            <a:off x="838983" y="1395945"/>
            <a:ext cx="10723584" cy="4873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strands e.g. neurodevelopmental pathway, graduated approach.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 with Designated Clinical Officer for SEND-Diane Watson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864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8A03-9A27-479B-B379-8AEC67898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433" y="1161560"/>
            <a:ext cx="10515600" cy="1948488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GB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GB" sz="4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4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1BE1F-305D-400C-AF0F-AB33FE2D4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19" y="128925"/>
            <a:ext cx="11927802" cy="74772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3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44F820-65D2-4F4E-BC64-E238C8CB38B7}"/>
              </a:ext>
            </a:extLst>
          </p:cNvPr>
          <p:cNvSpPr txBox="1"/>
          <p:nvPr/>
        </p:nvSpPr>
        <p:spPr>
          <a:xfrm>
            <a:off x="5034629" y="4688550"/>
            <a:ext cx="33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AA83EB-80CB-4453-8028-DBAFD9E258DD}"/>
              </a:ext>
            </a:extLst>
          </p:cNvPr>
          <p:cNvSpPr txBox="1"/>
          <p:nvPr/>
        </p:nvSpPr>
        <p:spPr>
          <a:xfrm>
            <a:off x="3022104" y="-97936"/>
            <a:ext cx="4852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2" descr="Seven Strategies for Handling Difficult Questions - What to Say When You  Don't Know the Answer - ProEdge Skills, Inc.">
            <a:extLst>
              <a:ext uri="{FF2B5EF4-FFF2-40B4-BE49-F238E27FC236}">
                <a16:creationId xmlns:a16="http://schemas.microsoft.com/office/drawing/2014/main" id="{AE5276C7-1228-1465-77A7-A09E3649F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" y="604358"/>
            <a:ext cx="5594334" cy="433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45889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133</Words>
  <Application>Microsoft Office PowerPoint</Application>
  <PresentationFormat>Widescreen</PresentationFormat>
  <Paragraphs>53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2_Office Theme</vt:lpstr>
      <vt:lpstr>   </vt:lpstr>
      <vt:lpstr>Who will I be working with?</vt:lpstr>
      <vt:lpstr>       </vt:lpstr>
      <vt:lpstr>       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Karen Davison</dc:creator>
  <cp:lastModifiedBy>MCT Durham</cp:lastModifiedBy>
  <cp:revision>13</cp:revision>
  <dcterms:created xsi:type="dcterms:W3CDTF">2022-12-12T10:08:20Z</dcterms:created>
  <dcterms:modified xsi:type="dcterms:W3CDTF">2023-06-13T23:50:16Z</dcterms:modified>
</cp:coreProperties>
</file>