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F5F"/>
    <a:srgbClr val="3A7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94"/>
  </p:normalViewPr>
  <p:slideViewPr>
    <p:cSldViewPr snapToGrid="0" snapToObjects="1">
      <p:cViewPr varScale="1">
        <p:scale>
          <a:sx n="77" d="100"/>
          <a:sy n="77" d="100"/>
        </p:scale>
        <p:origin x="120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84AD6-16C5-D045-9F6A-95549EEB2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3DAB0-9BAC-854D-B15F-6F80950A1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41795"/>
            <a:ext cx="9144000" cy="6121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20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7A5BD-DF77-6F40-91FE-16EE7FDD3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1DF09-1BE3-AB41-9600-01495FAB4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26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0E390-6CE6-BE4A-A0EF-7907438C1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69EDA-A954-574B-8EBA-98D046AFA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761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90F0B-5931-B842-9D16-C50D5EBD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3ACC5-0059-3B48-9A3F-80D5BD77A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BCF27-438C-CC49-AB9C-2B9F02C74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58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47AB-0258-974C-97F8-D91B08B8B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0335E-E2AA-D743-A841-1871EF08C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E60D9-54BE-BA4C-91D8-B6A5327A0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781506-D216-F441-A035-CA5546320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3488CA-1C32-4C47-AEF6-782C35D8C9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3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21D079-1D5D-2846-8721-482F0B73E67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6" y="5916257"/>
            <a:ext cx="12191976" cy="1028239"/>
          </a:xfrm>
          <a:prstGeom prst="rect">
            <a:avLst/>
          </a:prstGeom>
        </p:spPr>
      </p:pic>
      <p:pic>
        <p:nvPicPr>
          <p:cNvPr id="11" name="Picture 10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88AEAFA4-1944-7741-8F26-48093AE93F2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702566" y="574710"/>
            <a:ext cx="3023996" cy="49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2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necsu.durhamneuroproject@nhs.ne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091ED6-0974-7643-BFF5-274A82945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2469" y="563396"/>
            <a:ext cx="9144000" cy="4197063"/>
          </a:xfrm>
        </p:spPr>
        <p:txBody>
          <a:bodyPr/>
          <a:lstStyle/>
          <a:p>
            <a:r>
              <a:rPr lang="en-US" sz="4800" b="1" dirty="0">
                <a:solidFill>
                  <a:srgbClr val="0D2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a needs-led system for families with neurodivergent children and young people</a:t>
            </a:r>
            <a:br>
              <a:rPr lang="en-US" b="1" dirty="0">
                <a:solidFill>
                  <a:srgbClr val="0D2F5F"/>
                </a:solidFill>
                <a:latin typeface="Frutiger 75 Black" panose="020B0500000000000000" pitchFamily="34" charset="0"/>
              </a:rPr>
            </a:b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4D94EFB-A949-274F-834C-CE38007CE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2469" y="5042158"/>
            <a:ext cx="9144000" cy="612153"/>
          </a:xfrm>
        </p:spPr>
        <p:txBody>
          <a:bodyPr/>
          <a:lstStyle/>
          <a:p>
            <a:r>
              <a:rPr lang="en-US" b="1" dirty="0">
                <a:solidFill>
                  <a:srgbClr val="3A7A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Alison Ayres</a:t>
            </a:r>
          </a:p>
          <a:p>
            <a:r>
              <a:rPr lang="en-US" b="1" dirty="0">
                <a:solidFill>
                  <a:srgbClr val="3A7AB9"/>
                </a:solidFill>
              </a:rPr>
              <a:t>Commissioning Manager for Children’s Services</a:t>
            </a:r>
            <a:endParaRPr lang="en-US" b="1" dirty="0">
              <a:solidFill>
                <a:srgbClr val="3A7A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Subtitle 6">
            <a:extLst>
              <a:ext uri="{FF2B5EF4-FFF2-40B4-BE49-F238E27FC236}">
                <a16:creationId xmlns:a16="http://schemas.microsoft.com/office/drawing/2014/main" id="{57D2AAC6-14D4-43CD-6678-1F9908458E65}"/>
              </a:ext>
            </a:extLst>
          </p:cNvPr>
          <p:cNvSpPr txBox="1">
            <a:spLocks/>
          </p:cNvSpPr>
          <p:nvPr/>
        </p:nvSpPr>
        <p:spPr>
          <a:xfrm>
            <a:off x="1492469" y="4043852"/>
            <a:ext cx="9144000" cy="61215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3A7AB9"/>
                </a:solidFill>
              </a:rPr>
              <a:t>MCT Conference 12</a:t>
            </a:r>
            <a:r>
              <a:rPr lang="en-US" b="1" baseline="30000" dirty="0">
                <a:solidFill>
                  <a:srgbClr val="3A7AB9"/>
                </a:solidFill>
              </a:rPr>
              <a:t>th</a:t>
            </a:r>
            <a:r>
              <a:rPr lang="en-US" b="1" dirty="0">
                <a:solidFill>
                  <a:srgbClr val="3A7AB9"/>
                </a:solidFill>
              </a:rPr>
              <a:t> and 13</a:t>
            </a:r>
            <a:r>
              <a:rPr lang="en-US" b="1" baseline="30000" dirty="0">
                <a:solidFill>
                  <a:srgbClr val="3A7AB9"/>
                </a:solidFill>
              </a:rPr>
              <a:t>th</a:t>
            </a:r>
            <a:r>
              <a:rPr lang="en-US" b="1" dirty="0">
                <a:solidFill>
                  <a:srgbClr val="3A7AB9"/>
                </a:solidFill>
              </a:rPr>
              <a:t> June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8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D14E6-0F30-4F47-A0BB-0E0AE4E01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 November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94224-78E0-4117-BC7C-E121E9024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8362"/>
            <a:ext cx="10515600" cy="4351338"/>
          </a:xfrm>
        </p:spPr>
        <p:txBody>
          <a:bodyPr/>
          <a:lstStyle/>
          <a:p>
            <a:r>
              <a:rPr lang="en-GB" dirty="0"/>
              <a:t>Aim to move from a diagnostic focussed system to a needs-led system</a:t>
            </a:r>
          </a:p>
          <a:p>
            <a:r>
              <a:rPr lang="en-GB" dirty="0"/>
              <a:t>Survey</a:t>
            </a:r>
          </a:p>
          <a:p>
            <a:r>
              <a:rPr lang="en-GB" dirty="0"/>
              <a:t>Changes made as a result of the survey</a:t>
            </a:r>
          </a:p>
          <a:p>
            <a:r>
              <a:rPr lang="en-GB" dirty="0"/>
              <a:t>Paper to County Durham Care Partnership Executive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079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D14E6-0F30-4F47-A0BB-0E0AE4E01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are we doing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94224-78E0-4117-BC7C-E121E9024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9881"/>
            <a:ext cx="10515600" cy="4351338"/>
          </a:xfrm>
        </p:spPr>
        <p:txBody>
          <a:bodyPr/>
          <a:lstStyle/>
          <a:p>
            <a:r>
              <a:rPr lang="en-GB" dirty="0"/>
              <a:t>Setting up a multi-agency project board</a:t>
            </a:r>
          </a:p>
          <a:p>
            <a:r>
              <a:rPr lang="en-GB" dirty="0"/>
              <a:t>Identifying workstreams and task and finish groups</a:t>
            </a:r>
          </a:p>
          <a:p>
            <a:r>
              <a:rPr lang="en-GB" dirty="0"/>
              <a:t>Piloting support to schools</a:t>
            </a:r>
          </a:p>
        </p:txBody>
      </p:sp>
    </p:spTree>
    <p:extLst>
      <p:ext uri="{BB962C8B-B14F-4D97-AF65-F5344CB8AC3E}">
        <p14:creationId xmlns:p14="http://schemas.microsoft.com/office/powerpoint/2010/main" val="704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D14E6-0F30-4F47-A0BB-0E0AE4E01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can you expect to see </a:t>
            </a:r>
            <a:br>
              <a:rPr lang="en-GB" b="1" dirty="0"/>
            </a:br>
            <a:r>
              <a:rPr lang="en-GB" b="1" dirty="0"/>
              <a:t>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94224-78E0-4117-BC7C-E121E9024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0703"/>
            <a:ext cx="10515600" cy="4351338"/>
          </a:xfrm>
        </p:spPr>
        <p:txBody>
          <a:bodyPr/>
          <a:lstStyle/>
          <a:p>
            <a:r>
              <a:rPr lang="en-GB" dirty="0"/>
              <a:t>One of the workstreams will be around co-production</a:t>
            </a:r>
          </a:p>
          <a:p>
            <a:r>
              <a:rPr lang="en-GB" dirty="0"/>
              <a:t>If you gave us contact details, we’ll be getting in touch shortly</a:t>
            </a:r>
          </a:p>
          <a:p>
            <a:r>
              <a:rPr lang="en-GB" dirty="0"/>
              <a:t>If anyone wishes to join the project, please contact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necsu.durhamneuroproject@nhs.net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2633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D14E6-0F30-4F47-A0BB-0E0AE4E0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720" y="2766218"/>
            <a:ext cx="10515600" cy="1325563"/>
          </a:xfrm>
        </p:spPr>
        <p:txBody>
          <a:bodyPr/>
          <a:lstStyle/>
          <a:p>
            <a:r>
              <a:rPr lang="en-GB" b="1" dirty="0"/>
              <a:t>Questions?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 descr="Quizzical burrowing owl looking forward">
            <a:extLst>
              <a:ext uri="{FF2B5EF4-FFF2-40B4-BE49-F238E27FC236}">
                <a16:creationId xmlns:a16="http://schemas.microsoft.com/office/drawing/2014/main" id="{64EBEDFF-BFBD-BB95-09F3-E9EF8E7D6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481" y="1215024"/>
            <a:ext cx="6724302" cy="46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98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130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Frutiger 75 Black</vt:lpstr>
      <vt:lpstr>Office Theme</vt:lpstr>
      <vt:lpstr>Building a needs-led system for families with neurodivergent children and young people </vt:lpstr>
      <vt:lpstr>In November</vt:lpstr>
      <vt:lpstr>What are we doing now?</vt:lpstr>
      <vt:lpstr>What can you expect to see  next?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Header</dc:title>
  <dc:creator>Gary Booth</dc:creator>
  <cp:lastModifiedBy>AYRES, Alison (NHS NORTH OF ENGLAND COMMISSIONING SUPPORT UNIT)</cp:lastModifiedBy>
  <cp:revision>10</cp:revision>
  <dcterms:created xsi:type="dcterms:W3CDTF">2020-02-12T12:16:57Z</dcterms:created>
  <dcterms:modified xsi:type="dcterms:W3CDTF">2023-06-09T11:55:59Z</dcterms:modified>
</cp:coreProperties>
</file>