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12"/>
  </p:notesMasterIdLst>
  <p:sldIdLst>
    <p:sldId id="271" r:id="rId2"/>
    <p:sldId id="256" r:id="rId3"/>
    <p:sldId id="257" r:id="rId4"/>
    <p:sldId id="277" r:id="rId5"/>
    <p:sldId id="278" r:id="rId6"/>
    <p:sldId id="279" r:id="rId7"/>
    <p:sldId id="280" r:id="rId8"/>
    <p:sldId id="282" r:id="rId9"/>
    <p:sldId id="27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F5F"/>
    <a:srgbClr val="3A7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38DE0-AF68-4EC7-ABD2-41BFF4A8D51A}" v="1025" dt="2023-06-12T06:47:20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dsey Dunn" userId="54381fcc-1231-4e39-aa1d-2e2afb3603bb" providerId="ADAL" clId="{D2138DE0-AF68-4EC7-ABD2-41BFF4A8D51A}"/>
    <pc:docChg chg="undo custSel addSld delSld modSld sldOrd modMainMaster">
      <pc:chgData name="Lyndsey Dunn" userId="54381fcc-1231-4e39-aa1d-2e2afb3603bb" providerId="ADAL" clId="{D2138DE0-AF68-4EC7-ABD2-41BFF4A8D51A}" dt="2023-06-12T06:49:16.180" v="1313" actId="26606"/>
      <pc:docMkLst>
        <pc:docMk/>
      </pc:docMkLst>
      <pc:sldChg chg="addSp modSp mod setBg setClrOvrMap">
        <pc:chgData name="Lyndsey Dunn" userId="54381fcc-1231-4e39-aa1d-2e2afb3603bb" providerId="ADAL" clId="{D2138DE0-AF68-4EC7-ABD2-41BFF4A8D51A}" dt="2023-06-12T06:36:36.464" v="425" actId="1076"/>
        <pc:sldMkLst>
          <pc:docMk/>
          <pc:sldMk cId="334989102" sldId="256"/>
        </pc:sldMkLst>
        <pc:spChg chg="mod">
          <ac:chgData name="Lyndsey Dunn" userId="54381fcc-1231-4e39-aa1d-2e2afb3603bb" providerId="ADAL" clId="{D2138DE0-AF68-4EC7-ABD2-41BFF4A8D51A}" dt="2023-06-12T06:03:10.981" v="9" actId="26606"/>
          <ac:spMkLst>
            <pc:docMk/>
            <pc:sldMk cId="334989102" sldId="256"/>
            <ac:spMk id="4" creationId="{C5091ED6-0974-7643-BFF5-274A829455FC}"/>
          </ac:spMkLst>
        </pc:spChg>
        <pc:spChg chg="add">
          <ac:chgData name="Lyndsey Dunn" userId="54381fcc-1231-4e39-aa1d-2e2afb3603bb" providerId="ADAL" clId="{D2138DE0-AF68-4EC7-ABD2-41BFF4A8D51A}" dt="2023-06-12T06:03:10.981" v="9" actId="26606"/>
          <ac:spMkLst>
            <pc:docMk/>
            <pc:sldMk cId="334989102" sldId="256"/>
            <ac:spMk id="12" creationId="{27E1839A-59CF-4EAC-B830-78CB500A6831}"/>
          </ac:spMkLst>
        </pc:spChg>
        <pc:picChg chg="mod">
          <ac:chgData name="Lyndsey Dunn" userId="54381fcc-1231-4e39-aa1d-2e2afb3603bb" providerId="ADAL" clId="{D2138DE0-AF68-4EC7-ABD2-41BFF4A8D51A}" dt="2023-06-12T06:36:36.464" v="425" actId="1076"/>
          <ac:picMkLst>
            <pc:docMk/>
            <pc:sldMk cId="334989102" sldId="256"/>
            <ac:picMk id="3" creationId="{96DBE397-402F-42A0-940D-2353787C838E}"/>
          </ac:picMkLst>
        </pc:picChg>
        <pc:picChg chg="mod ord">
          <ac:chgData name="Lyndsey Dunn" userId="54381fcc-1231-4e39-aa1d-2e2afb3603bb" providerId="ADAL" clId="{D2138DE0-AF68-4EC7-ABD2-41BFF4A8D51A}" dt="2023-06-12T06:03:10.981" v="9" actId="26606"/>
          <ac:picMkLst>
            <pc:docMk/>
            <pc:sldMk cId="334989102" sldId="256"/>
            <ac:picMk id="7" creationId="{FB868E6D-BD72-4502-9889-E4C42C37A7F7}"/>
          </ac:picMkLst>
        </pc:picChg>
      </pc:sldChg>
      <pc:sldChg chg="addSp delSp modSp mod">
        <pc:chgData name="Lyndsey Dunn" userId="54381fcc-1231-4e39-aa1d-2e2afb3603bb" providerId="ADAL" clId="{D2138DE0-AF68-4EC7-ABD2-41BFF4A8D51A}" dt="2023-06-12T06:03:34.509" v="15" actId="14100"/>
        <pc:sldMkLst>
          <pc:docMk/>
          <pc:sldMk cId="7048672" sldId="257"/>
        </pc:sldMkLst>
        <pc:spChg chg="del">
          <ac:chgData name="Lyndsey Dunn" userId="54381fcc-1231-4e39-aa1d-2e2afb3603bb" providerId="ADAL" clId="{D2138DE0-AF68-4EC7-ABD2-41BFF4A8D51A}" dt="2023-06-12T06:03:20.705" v="10" actId="26606"/>
          <ac:spMkLst>
            <pc:docMk/>
            <pc:sldMk cId="7048672" sldId="257"/>
            <ac:spMk id="14" creationId="{CAAD897D-62D5-4B9F-8F14-61F00A34E216}"/>
          </ac:spMkLst>
        </pc:spChg>
        <pc:graphicFrameChg chg="add mod">
          <ac:chgData name="Lyndsey Dunn" userId="54381fcc-1231-4e39-aa1d-2e2afb3603bb" providerId="ADAL" clId="{D2138DE0-AF68-4EC7-ABD2-41BFF4A8D51A}" dt="2023-06-12T06:03:34.509" v="15" actId="14100"/>
          <ac:graphicFrameMkLst>
            <pc:docMk/>
            <pc:sldMk cId="7048672" sldId="257"/>
            <ac:graphicFrameMk id="25" creationId="{3D2EDE5A-0CFE-709D-C7AD-1C613A83DCFA}"/>
          </ac:graphicFrameMkLst>
        </pc:graphicFrameChg>
        <pc:picChg chg="mod">
          <ac:chgData name="Lyndsey Dunn" userId="54381fcc-1231-4e39-aa1d-2e2afb3603bb" providerId="ADAL" clId="{D2138DE0-AF68-4EC7-ABD2-41BFF4A8D51A}" dt="2023-06-12T06:03:25.948" v="12" actId="27614"/>
          <ac:picMkLst>
            <pc:docMk/>
            <pc:sldMk cId="7048672" sldId="257"/>
            <ac:picMk id="18" creationId="{F3A2D61B-7829-4958-94D5-D0429B92CF4F}"/>
          </ac:picMkLst>
        </pc:picChg>
      </pc:sldChg>
      <pc:sldChg chg="addSp delSp modSp mod modAnim">
        <pc:chgData name="Lyndsey Dunn" userId="54381fcc-1231-4e39-aa1d-2e2afb3603bb" providerId="ADAL" clId="{D2138DE0-AF68-4EC7-ABD2-41BFF4A8D51A}" dt="2023-06-12T06:49:16.180" v="1313" actId="26606"/>
        <pc:sldMkLst>
          <pc:docMk/>
          <pc:sldMk cId="1828385195" sldId="262"/>
        </pc:sldMkLst>
        <pc:spChg chg="add del mod">
          <ac:chgData name="Lyndsey Dunn" userId="54381fcc-1231-4e39-aa1d-2e2afb3603bb" providerId="ADAL" clId="{D2138DE0-AF68-4EC7-ABD2-41BFF4A8D51A}" dt="2023-06-12T06:49:16.180" v="1313" actId="26606"/>
          <ac:spMkLst>
            <pc:docMk/>
            <pc:sldMk cId="1828385195" sldId="262"/>
            <ac:spMk id="3" creationId="{CA65F8E5-B3AB-2FBC-BD72-A162FB809EC1}"/>
          </ac:spMkLst>
        </pc:spChg>
        <pc:spChg chg="mod">
          <ac:chgData name="Lyndsey Dunn" userId="54381fcc-1231-4e39-aa1d-2e2afb3603bb" providerId="ADAL" clId="{D2138DE0-AF68-4EC7-ABD2-41BFF4A8D51A}" dt="2023-06-12T06:48:20.486" v="1305" actId="1076"/>
          <ac:spMkLst>
            <pc:docMk/>
            <pc:sldMk cId="1828385195" sldId="262"/>
            <ac:spMk id="16" creationId="{7048B6A0-BAFF-4A35-A1F7-AA47E95B5B19}"/>
          </ac:spMkLst>
        </pc:spChg>
        <pc:graphicFrameChg chg="add">
          <ac:chgData name="Lyndsey Dunn" userId="54381fcc-1231-4e39-aa1d-2e2afb3603bb" providerId="ADAL" clId="{D2138DE0-AF68-4EC7-ABD2-41BFF4A8D51A}" dt="2023-06-12T06:49:16.180" v="1313" actId="26606"/>
          <ac:graphicFrameMkLst>
            <pc:docMk/>
            <pc:sldMk cId="1828385195" sldId="262"/>
            <ac:graphicFrameMk id="18" creationId="{CCD2A245-CC94-D199-386F-717E8563A0B3}"/>
          </ac:graphicFrameMkLst>
        </pc:graphicFrameChg>
        <pc:picChg chg="del">
          <ac:chgData name="Lyndsey Dunn" userId="54381fcc-1231-4e39-aa1d-2e2afb3603bb" providerId="ADAL" clId="{D2138DE0-AF68-4EC7-ABD2-41BFF4A8D51A}" dt="2023-06-12T06:41:58.341" v="582" actId="478"/>
          <ac:picMkLst>
            <pc:docMk/>
            <pc:sldMk cId="1828385195" sldId="262"/>
            <ac:picMk id="7" creationId="{2E1E3957-779C-4547-AC4C-3FE29DE75AEF}"/>
          </ac:picMkLst>
        </pc:picChg>
      </pc:sldChg>
      <pc:sldChg chg="del">
        <pc:chgData name="Lyndsey Dunn" userId="54381fcc-1231-4e39-aa1d-2e2afb3603bb" providerId="ADAL" clId="{D2138DE0-AF68-4EC7-ABD2-41BFF4A8D51A}" dt="2023-06-12T06:41:03.421" v="544" actId="47"/>
        <pc:sldMkLst>
          <pc:docMk/>
          <pc:sldMk cId="549291986" sldId="268"/>
        </pc:sldMkLst>
      </pc:sldChg>
      <pc:sldChg chg="del">
        <pc:chgData name="Lyndsey Dunn" userId="54381fcc-1231-4e39-aa1d-2e2afb3603bb" providerId="ADAL" clId="{D2138DE0-AF68-4EC7-ABD2-41BFF4A8D51A}" dt="2023-06-12T06:40:59.712" v="542" actId="47"/>
        <pc:sldMkLst>
          <pc:docMk/>
          <pc:sldMk cId="2873644667" sldId="269"/>
        </pc:sldMkLst>
      </pc:sldChg>
      <pc:sldChg chg="addSp delSp modSp del mod setBg modAnim">
        <pc:chgData name="Lyndsey Dunn" userId="54381fcc-1231-4e39-aa1d-2e2afb3603bb" providerId="ADAL" clId="{D2138DE0-AF68-4EC7-ABD2-41BFF4A8D51A}" dt="2023-06-12T06:40:46.783" v="541" actId="47"/>
        <pc:sldMkLst>
          <pc:docMk/>
          <pc:sldMk cId="517512993" sldId="270"/>
        </pc:sldMkLst>
        <pc:spChg chg="mod">
          <ac:chgData name="Lyndsey Dunn" userId="54381fcc-1231-4e39-aa1d-2e2afb3603bb" providerId="ADAL" clId="{D2138DE0-AF68-4EC7-ABD2-41BFF4A8D51A}" dt="2023-06-12T06:31:45.542" v="229" actId="20577"/>
          <ac:spMkLst>
            <pc:docMk/>
            <pc:sldMk cId="517512993" sldId="270"/>
            <ac:spMk id="2" creationId="{B6FD14E6-0F30-4F47-A0BB-0E0AE4E01C27}"/>
          </ac:spMkLst>
        </pc:spChg>
        <pc:spChg chg="del mod">
          <ac:chgData name="Lyndsey Dunn" userId="54381fcc-1231-4e39-aa1d-2e2afb3603bb" providerId="ADAL" clId="{D2138DE0-AF68-4EC7-ABD2-41BFF4A8D51A}" dt="2023-06-12T06:31:21.296" v="120" actId="478"/>
          <ac:spMkLst>
            <pc:docMk/>
            <pc:sldMk cId="517512993" sldId="270"/>
            <ac:spMk id="8" creationId="{C3BB8452-C194-467B-8B5E-88E547F60824}"/>
          </ac:spMkLst>
        </pc:spChg>
        <pc:spChg chg="add">
          <ac:chgData name="Lyndsey Dunn" userId="54381fcc-1231-4e39-aa1d-2e2afb3603bb" providerId="ADAL" clId="{D2138DE0-AF68-4EC7-ABD2-41BFF4A8D51A}" dt="2023-06-12T06:04:00.415" v="16" actId="26606"/>
          <ac:spMkLst>
            <pc:docMk/>
            <pc:sldMk cId="517512993" sldId="270"/>
            <ac:spMk id="17" creationId="{989BE678-777B-482A-A616-FEDC47B162E5}"/>
          </ac:spMkLst>
        </pc:spChg>
        <pc:spChg chg="add">
          <ac:chgData name="Lyndsey Dunn" userId="54381fcc-1231-4e39-aa1d-2e2afb3603bb" providerId="ADAL" clId="{D2138DE0-AF68-4EC7-ABD2-41BFF4A8D51A}" dt="2023-06-12T06:04:00.415" v="16" actId="26606"/>
          <ac:spMkLst>
            <pc:docMk/>
            <pc:sldMk cId="517512993" sldId="270"/>
            <ac:spMk id="23" creationId="{D28BE0C3-2102-4820-B88B-A448B1840D14}"/>
          </ac:spMkLst>
        </pc:spChg>
        <pc:spChg chg="add">
          <ac:chgData name="Lyndsey Dunn" userId="54381fcc-1231-4e39-aa1d-2e2afb3603bb" providerId="ADAL" clId="{D2138DE0-AF68-4EC7-ABD2-41BFF4A8D51A}" dt="2023-06-12T06:04:00.415" v="16" actId="26606"/>
          <ac:spMkLst>
            <pc:docMk/>
            <pc:sldMk cId="517512993" sldId="270"/>
            <ac:spMk id="25" creationId="{C885E190-58DD-42DD-A4A8-401E15C92A52}"/>
          </ac:spMkLst>
        </pc:spChg>
        <pc:picChg chg="mod">
          <ac:chgData name="Lyndsey Dunn" userId="54381fcc-1231-4e39-aa1d-2e2afb3603bb" providerId="ADAL" clId="{D2138DE0-AF68-4EC7-ABD2-41BFF4A8D51A}" dt="2023-06-12T06:04:00.415" v="16" actId="26606"/>
          <ac:picMkLst>
            <pc:docMk/>
            <pc:sldMk cId="517512993" sldId="270"/>
            <ac:picMk id="4" creationId="{14ADEC15-96B3-4B95-AD87-5BA67171E9D1}"/>
          </ac:picMkLst>
        </pc:picChg>
        <pc:picChg chg="add">
          <ac:chgData name="Lyndsey Dunn" userId="54381fcc-1231-4e39-aa1d-2e2afb3603bb" providerId="ADAL" clId="{D2138DE0-AF68-4EC7-ABD2-41BFF4A8D51A}" dt="2023-06-12T06:04:00.415" v="16" actId="26606"/>
          <ac:picMkLst>
            <pc:docMk/>
            <pc:sldMk cId="517512993" sldId="270"/>
            <ac:picMk id="13" creationId="{DF19BAF3-7E20-4B9D-B544-BABAEEA1FA75}"/>
          </ac:picMkLst>
        </pc:picChg>
        <pc:picChg chg="add">
          <ac:chgData name="Lyndsey Dunn" userId="54381fcc-1231-4e39-aa1d-2e2afb3603bb" providerId="ADAL" clId="{D2138DE0-AF68-4EC7-ABD2-41BFF4A8D51A}" dt="2023-06-12T06:04:00.415" v="16" actId="26606"/>
          <ac:picMkLst>
            <pc:docMk/>
            <pc:sldMk cId="517512993" sldId="270"/>
            <ac:picMk id="15" creationId="{950648F4-ABCD-4DF0-8641-76CFB2354721}"/>
          </ac:picMkLst>
        </pc:picChg>
        <pc:picChg chg="add">
          <ac:chgData name="Lyndsey Dunn" userId="54381fcc-1231-4e39-aa1d-2e2afb3603bb" providerId="ADAL" clId="{D2138DE0-AF68-4EC7-ABD2-41BFF4A8D51A}" dt="2023-06-12T06:04:00.415" v="16" actId="26606"/>
          <ac:picMkLst>
            <pc:docMk/>
            <pc:sldMk cId="517512993" sldId="270"/>
            <ac:picMk id="19" creationId="{CF1EB4BD-9C7E-4AA3-9681-C7EB0DA6250B}"/>
          </ac:picMkLst>
        </pc:picChg>
        <pc:picChg chg="add">
          <ac:chgData name="Lyndsey Dunn" userId="54381fcc-1231-4e39-aa1d-2e2afb3603bb" providerId="ADAL" clId="{D2138DE0-AF68-4EC7-ABD2-41BFF4A8D51A}" dt="2023-06-12T06:04:00.415" v="16" actId="26606"/>
          <ac:picMkLst>
            <pc:docMk/>
            <pc:sldMk cId="517512993" sldId="270"/>
            <ac:picMk id="21" creationId="{94AAE3AA-3759-4D28-B0EF-575F25A5146C}"/>
          </ac:picMkLst>
        </pc:picChg>
      </pc:sldChg>
      <pc:sldChg chg="addSp modSp mod setBg">
        <pc:chgData name="Lyndsey Dunn" userId="54381fcc-1231-4e39-aa1d-2e2afb3603bb" providerId="ADAL" clId="{D2138DE0-AF68-4EC7-ABD2-41BFF4A8D51A}" dt="2023-06-12T06:37:40.568" v="463" actId="1076"/>
        <pc:sldMkLst>
          <pc:docMk/>
          <pc:sldMk cId="4146676403" sldId="271"/>
        </pc:sldMkLst>
        <pc:spChg chg="add mod">
          <ac:chgData name="Lyndsey Dunn" userId="54381fcc-1231-4e39-aa1d-2e2afb3603bb" providerId="ADAL" clId="{D2138DE0-AF68-4EC7-ABD2-41BFF4A8D51A}" dt="2023-06-12T06:37:40.568" v="463" actId="1076"/>
          <ac:spMkLst>
            <pc:docMk/>
            <pc:sldMk cId="4146676403" sldId="271"/>
            <ac:spMk id="2" creationId="{E127D931-3AEF-CD86-15CD-8B72B8111F2C}"/>
          </ac:spMkLst>
        </pc:spChg>
        <pc:spChg chg="mod">
          <ac:chgData name="Lyndsey Dunn" userId="54381fcc-1231-4e39-aa1d-2e2afb3603bb" providerId="ADAL" clId="{D2138DE0-AF68-4EC7-ABD2-41BFF4A8D51A}" dt="2023-06-12T06:02:54.558" v="8" actId="26606"/>
          <ac:spMkLst>
            <pc:docMk/>
            <pc:sldMk cId="4146676403" sldId="271"/>
            <ac:spMk id="15" creationId="{5B31CEEE-BBA5-4A71-AD41-56790876529B}"/>
          </ac:spMkLst>
        </pc:spChg>
        <pc:spChg chg="mod">
          <ac:chgData name="Lyndsey Dunn" userId="54381fcc-1231-4e39-aa1d-2e2afb3603bb" providerId="ADAL" clId="{D2138DE0-AF68-4EC7-ABD2-41BFF4A8D51A}" dt="2023-06-12T06:02:54.558" v="8" actId="26606"/>
          <ac:spMkLst>
            <pc:docMk/>
            <pc:sldMk cId="4146676403" sldId="271"/>
            <ac:spMk id="16" creationId="{C0476B00-A7F0-44D8-8AE6-E6BDA60C1482}"/>
          </ac:spMkLst>
        </pc:spChg>
        <pc:spChg chg="mod">
          <ac:chgData name="Lyndsey Dunn" userId="54381fcc-1231-4e39-aa1d-2e2afb3603bb" providerId="ADAL" clId="{D2138DE0-AF68-4EC7-ABD2-41BFF4A8D51A}" dt="2023-06-12T06:02:54.558" v="8" actId="26606"/>
          <ac:spMkLst>
            <pc:docMk/>
            <pc:sldMk cId="4146676403" sldId="271"/>
            <ac:spMk id="20" creationId="{EBD45819-2035-4119-BF41-94F4E6BF3FEF}"/>
          </ac:spMkLst>
        </pc:spChg>
        <pc:spChg chg="mod">
          <ac:chgData name="Lyndsey Dunn" userId="54381fcc-1231-4e39-aa1d-2e2afb3603bb" providerId="ADAL" clId="{D2138DE0-AF68-4EC7-ABD2-41BFF4A8D51A}" dt="2023-06-12T06:02:54.558" v="8" actId="26606"/>
          <ac:spMkLst>
            <pc:docMk/>
            <pc:sldMk cId="4146676403" sldId="271"/>
            <ac:spMk id="21" creationId="{A2B66494-21F5-4711-90DB-5F9A4E8D483D}"/>
          </ac:spMkLst>
        </pc:spChg>
        <pc:spChg chg="add">
          <ac:chgData name="Lyndsey Dunn" userId="54381fcc-1231-4e39-aa1d-2e2afb3603bb" providerId="ADAL" clId="{D2138DE0-AF68-4EC7-ABD2-41BFF4A8D51A}" dt="2023-06-12T06:02:54.558" v="8" actId="26606"/>
          <ac:spMkLst>
            <pc:docMk/>
            <pc:sldMk cId="4146676403" sldId="271"/>
            <ac:spMk id="30" creationId="{AEBE9F1A-B38D-446E-83AE-14B17CE77FF2}"/>
          </ac:spMkLst>
        </pc:spChg>
        <pc:spChg chg="add">
          <ac:chgData name="Lyndsey Dunn" userId="54381fcc-1231-4e39-aa1d-2e2afb3603bb" providerId="ADAL" clId="{D2138DE0-AF68-4EC7-ABD2-41BFF4A8D51A}" dt="2023-06-12T06:02:54.558" v="8" actId="26606"/>
          <ac:spMkLst>
            <pc:docMk/>
            <pc:sldMk cId="4146676403" sldId="271"/>
            <ac:spMk id="36" creationId="{5E3EB826-A471-488F-9E8A-D65528A3C0CA}"/>
          </ac:spMkLst>
        </pc:spChg>
        <pc:spChg chg="add">
          <ac:chgData name="Lyndsey Dunn" userId="54381fcc-1231-4e39-aa1d-2e2afb3603bb" providerId="ADAL" clId="{D2138DE0-AF68-4EC7-ABD2-41BFF4A8D51A}" dt="2023-06-12T06:02:54.558" v="8" actId="26606"/>
          <ac:spMkLst>
            <pc:docMk/>
            <pc:sldMk cId="4146676403" sldId="271"/>
            <ac:spMk id="38" creationId="{4309F268-A45B-4517-B03F-2774BAEFFBA6}"/>
          </ac:spMkLst>
        </pc:spChg>
        <pc:picChg chg="mod">
          <ac:chgData name="Lyndsey Dunn" userId="54381fcc-1231-4e39-aa1d-2e2afb3603bb" providerId="ADAL" clId="{D2138DE0-AF68-4EC7-ABD2-41BFF4A8D51A}" dt="2023-06-12T06:02:54.558" v="8" actId="26606"/>
          <ac:picMkLst>
            <pc:docMk/>
            <pc:sldMk cId="4146676403" sldId="271"/>
            <ac:picMk id="3" creationId="{E27678CF-18DB-4EF3-AC26-AC3F9D7921D2}"/>
          </ac:picMkLst>
        </pc:picChg>
        <pc:picChg chg="mod">
          <ac:chgData name="Lyndsey Dunn" userId="54381fcc-1231-4e39-aa1d-2e2afb3603bb" providerId="ADAL" clId="{D2138DE0-AF68-4EC7-ABD2-41BFF4A8D51A}" dt="2023-06-12T06:02:54.558" v="8" actId="26606"/>
          <ac:picMkLst>
            <pc:docMk/>
            <pc:sldMk cId="4146676403" sldId="271"/>
            <ac:picMk id="10" creationId="{E5F4E768-335D-4189-BF72-0C73B47BA006}"/>
          </ac:picMkLst>
        </pc:picChg>
        <pc:picChg chg="mod">
          <ac:chgData name="Lyndsey Dunn" userId="54381fcc-1231-4e39-aa1d-2e2afb3603bb" providerId="ADAL" clId="{D2138DE0-AF68-4EC7-ABD2-41BFF4A8D51A}" dt="2023-06-12T06:02:54.558" v="8" actId="26606"/>
          <ac:picMkLst>
            <pc:docMk/>
            <pc:sldMk cId="4146676403" sldId="271"/>
            <ac:picMk id="12" creationId="{2D5CADA3-703B-414A-9EEE-3011A46DE85B}"/>
          </ac:picMkLst>
        </pc:picChg>
        <pc:picChg chg="mod">
          <ac:chgData name="Lyndsey Dunn" userId="54381fcc-1231-4e39-aa1d-2e2afb3603bb" providerId="ADAL" clId="{D2138DE0-AF68-4EC7-ABD2-41BFF4A8D51A}" dt="2023-06-12T06:02:54.558" v="8" actId="26606"/>
          <ac:picMkLst>
            <pc:docMk/>
            <pc:sldMk cId="4146676403" sldId="271"/>
            <ac:picMk id="14" creationId="{DC27B23A-B07B-4462-9942-21E5E9C1A3E0}"/>
          </ac:picMkLst>
        </pc:picChg>
        <pc:picChg chg="add">
          <ac:chgData name="Lyndsey Dunn" userId="54381fcc-1231-4e39-aa1d-2e2afb3603bb" providerId="ADAL" clId="{D2138DE0-AF68-4EC7-ABD2-41BFF4A8D51A}" dt="2023-06-12T06:02:54.558" v="8" actId="26606"/>
          <ac:picMkLst>
            <pc:docMk/>
            <pc:sldMk cId="4146676403" sldId="271"/>
            <ac:picMk id="26" creationId="{C9ECDD5C-152A-4CC7-8333-0F367B3A62EA}"/>
          </ac:picMkLst>
        </pc:picChg>
        <pc:picChg chg="add">
          <ac:chgData name="Lyndsey Dunn" userId="54381fcc-1231-4e39-aa1d-2e2afb3603bb" providerId="ADAL" clId="{D2138DE0-AF68-4EC7-ABD2-41BFF4A8D51A}" dt="2023-06-12T06:02:54.558" v="8" actId="26606"/>
          <ac:picMkLst>
            <pc:docMk/>
            <pc:sldMk cId="4146676403" sldId="271"/>
            <ac:picMk id="28" creationId="{7F5C92A3-369B-43F3-BDCE-E560B1B0EC89}"/>
          </ac:picMkLst>
        </pc:picChg>
        <pc:picChg chg="add">
          <ac:chgData name="Lyndsey Dunn" userId="54381fcc-1231-4e39-aa1d-2e2afb3603bb" providerId="ADAL" clId="{D2138DE0-AF68-4EC7-ABD2-41BFF4A8D51A}" dt="2023-06-12T06:02:54.558" v="8" actId="26606"/>
          <ac:picMkLst>
            <pc:docMk/>
            <pc:sldMk cId="4146676403" sldId="271"/>
            <ac:picMk id="32" creationId="{915B5014-A7EC-4BA6-9C83-8840CF81DB28}"/>
          </ac:picMkLst>
        </pc:picChg>
        <pc:picChg chg="add">
          <ac:chgData name="Lyndsey Dunn" userId="54381fcc-1231-4e39-aa1d-2e2afb3603bb" providerId="ADAL" clId="{D2138DE0-AF68-4EC7-ABD2-41BFF4A8D51A}" dt="2023-06-12T06:02:54.558" v="8" actId="26606"/>
          <ac:picMkLst>
            <pc:docMk/>
            <pc:sldMk cId="4146676403" sldId="271"/>
            <ac:picMk id="34" creationId="{022C43AB-86D7-420D-8AD7-DC0A15FDD0AF}"/>
          </ac:picMkLst>
        </pc:picChg>
      </pc:sldChg>
      <pc:sldChg chg="del ord">
        <pc:chgData name="Lyndsey Dunn" userId="54381fcc-1231-4e39-aa1d-2e2afb3603bb" providerId="ADAL" clId="{D2138DE0-AF68-4EC7-ABD2-41BFF4A8D51A}" dt="2023-06-12T06:28:07.227" v="95" actId="47"/>
        <pc:sldMkLst>
          <pc:docMk/>
          <pc:sldMk cId="3743527438" sldId="272"/>
        </pc:sldMkLst>
      </pc:sldChg>
      <pc:sldChg chg="del">
        <pc:chgData name="Lyndsey Dunn" userId="54381fcc-1231-4e39-aa1d-2e2afb3603bb" providerId="ADAL" clId="{D2138DE0-AF68-4EC7-ABD2-41BFF4A8D51A}" dt="2023-06-12T06:41:01.315" v="543" actId="47"/>
        <pc:sldMkLst>
          <pc:docMk/>
          <pc:sldMk cId="2183931530" sldId="274"/>
        </pc:sldMkLst>
      </pc:sldChg>
      <pc:sldChg chg="modSp mod">
        <pc:chgData name="Lyndsey Dunn" userId="54381fcc-1231-4e39-aa1d-2e2afb3603bb" providerId="ADAL" clId="{D2138DE0-AF68-4EC7-ABD2-41BFF4A8D51A}" dt="2023-06-12T06:45:49.665" v="1185" actId="20577"/>
        <pc:sldMkLst>
          <pc:docMk/>
          <pc:sldMk cId="3331748720" sldId="275"/>
        </pc:sldMkLst>
        <pc:graphicFrameChg chg="mod">
          <ac:chgData name="Lyndsey Dunn" userId="54381fcc-1231-4e39-aa1d-2e2afb3603bb" providerId="ADAL" clId="{D2138DE0-AF68-4EC7-ABD2-41BFF4A8D51A}" dt="2023-06-12T06:45:49.665" v="1185" actId="20577"/>
          <ac:graphicFrameMkLst>
            <pc:docMk/>
            <pc:sldMk cId="3331748720" sldId="275"/>
            <ac:graphicFrameMk id="33" creationId="{68230CCE-404A-6D05-4B3F-0539DE865359}"/>
          </ac:graphicFrameMkLst>
        </pc:graphicFrameChg>
        <pc:picChg chg="mod">
          <ac:chgData name="Lyndsey Dunn" userId="54381fcc-1231-4e39-aa1d-2e2afb3603bb" providerId="ADAL" clId="{D2138DE0-AF68-4EC7-ABD2-41BFF4A8D51A}" dt="2023-06-12T06:45:38.183" v="1164" actId="1076"/>
          <ac:picMkLst>
            <pc:docMk/>
            <pc:sldMk cId="3331748720" sldId="275"/>
            <ac:picMk id="9" creationId="{57C63743-653C-454F-8F56-4241F9E8802B}"/>
          </ac:picMkLst>
        </pc:picChg>
      </pc:sldChg>
      <pc:sldChg chg="addSp delSp modSp del mod setBg setClrOvrMap">
        <pc:chgData name="Lyndsey Dunn" userId="54381fcc-1231-4e39-aa1d-2e2afb3603bb" providerId="ADAL" clId="{D2138DE0-AF68-4EC7-ABD2-41BFF4A8D51A}" dt="2023-06-12T06:36:15.631" v="423" actId="47"/>
        <pc:sldMkLst>
          <pc:docMk/>
          <pc:sldMk cId="3211253147" sldId="276"/>
        </pc:sldMkLst>
        <pc:spChg chg="mod">
          <ac:chgData name="Lyndsey Dunn" userId="54381fcc-1231-4e39-aa1d-2e2afb3603bb" providerId="ADAL" clId="{D2138DE0-AF68-4EC7-ABD2-41BFF4A8D51A}" dt="2023-06-12T06:02:37.577" v="7" actId="26606"/>
          <ac:spMkLst>
            <pc:docMk/>
            <pc:sldMk cId="3211253147" sldId="276"/>
            <ac:spMk id="17" creationId="{AEEF2CC1-3987-4394-AEC3-510BF5060846}"/>
          </ac:spMkLst>
        </pc:spChg>
        <pc:spChg chg="mod">
          <ac:chgData name="Lyndsey Dunn" userId="54381fcc-1231-4e39-aa1d-2e2afb3603bb" providerId="ADAL" clId="{D2138DE0-AF68-4EC7-ABD2-41BFF4A8D51A}" dt="2023-06-12T06:02:37.577" v="7" actId="26606"/>
          <ac:spMkLst>
            <pc:docMk/>
            <pc:sldMk cId="3211253147" sldId="276"/>
            <ac:spMk id="19" creationId="{039BEB00-078A-40BF-B254-A3AAAF47DFB3}"/>
          </ac:spMkLst>
        </pc:spChg>
        <pc:spChg chg="add del">
          <ac:chgData name="Lyndsey Dunn" userId="54381fcc-1231-4e39-aa1d-2e2afb3603bb" providerId="ADAL" clId="{D2138DE0-AF68-4EC7-ABD2-41BFF4A8D51A}" dt="2023-06-12T06:02:32.984" v="4" actId="26606"/>
          <ac:spMkLst>
            <pc:docMk/>
            <pc:sldMk cId="3211253147" sldId="276"/>
            <ac:spMk id="24" creationId="{74CD14DB-BB81-479F-A1FC-1C75640E9F84}"/>
          </ac:spMkLst>
        </pc:spChg>
        <pc:spChg chg="add del">
          <ac:chgData name="Lyndsey Dunn" userId="54381fcc-1231-4e39-aa1d-2e2afb3603bb" providerId="ADAL" clId="{D2138DE0-AF68-4EC7-ABD2-41BFF4A8D51A}" dt="2023-06-12T06:02:32.984" v="4" actId="26606"/>
          <ac:spMkLst>
            <pc:docMk/>
            <pc:sldMk cId="3211253147" sldId="276"/>
            <ac:spMk id="26" creationId="{C943A91B-7CA7-4592-A975-73B1BF8C4C74}"/>
          </ac:spMkLst>
        </pc:spChg>
        <pc:spChg chg="add del">
          <ac:chgData name="Lyndsey Dunn" userId="54381fcc-1231-4e39-aa1d-2e2afb3603bb" providerId="ADAL" clId="{D2138DE0-AF68-4EC7-ABD2-41BFF4A8D51A}" dt="2023-06-12T06:02:32.984" v="4" actId="26606"/>
          <ac:spMkLst>
            <pc:docMk/>
            <pc:sldMk cId="3211253147" sldId="276"/>
            <ac:spMk id="28" creationId="{EC471314-E46A-414B-8D91-74880E84F187}"/>
          </ac:spMkLst>
        </pc:spChg>
        <pc:spChg chg="add del">
          <ac:chgData name="Lyndsey Dunn" userId="54381fcc-1231-4e39-aa1d-2e2afb3603bb" providerId="ADAL" clId="{D2138DE0-AF68-4EC7-ABD2-41BFF4A8D51A}" dt="2023-06-12T06:02:32.984" v="4" actId="26606"/>
          <ac:spMkLst>
            <pc:docMk/>
            <pc:sldMk cId="3211253147" sldId="276"/>
            <ac:spMk id="30" creationId="{6A681326-1C9D-44A3-A627-3871BDAE4127}"/>
          </ac:spMkLst>
        </pc:spChg>
        <pc:spChg chg="add del">
          <ac:chgData name="Lyndsey Dunn" userId="54381fcc-1231-4e39-aa1d-2e2afb3603bb" providerId="ADAL" clId="{D2138DE0-AF68-4EC7-ABD2-41BFF4A8D51A}" dt="2023-06-12T06:02:37.527" v="6" actId="26606"/>
          <ac:spMkLst>
            <pc:docMk/>
            <pc:sldMk cId="3211253147" sldId="276"/>
            <ac:spMk id="32" creationId="{F3798573-F27B-47EB-8EA4-7EE34954C2D6}"/>
          </ac:spMkLst>
        </pc:spChg>
        <pc:spChg chg="add del">
          <ac:chgData name="Lyndsey Dunn" userId="54381fcc-1231-4e39-aa1d-2e2afb3603bb" providerId="ADAL" clId="{D2138DE0-AF68-4EC7-ABD2-41BFF4A8D51A}" dt="2023-06-12T06:02:37.527" v="6" actId="26606"/>
          <ac:spMkLst>
            <pc:docMk/>
            <pc:sldMk cId="3211253147" sldId="276"/>
            <ac:spMk id="33" creationId="{923E8915-D2AA-4327-A45A-972C3CA9574B}"/>
          </ac:spMkLst>
        </pc:spChg>
        <pc:spChg chg="add del">
          <ac:chgData name="Lyndsey Dunn" userId="54381fcc-1231-4e39-aa1d-2e2afb3603bb" providerId="ADAL" clId="{D2138DE0-AF68-4EC7-ABD2-41BFF4A8D51A}" dt="2023-06-12T06:02:37.527" v="6" actId="26606"/>
          <ac:spMkLst>
            <pc:docMk/>
            <pc:sldMk cId="3211253147" sldId="276"/>
            <ac:spMk id="34" creationId="{8302FC3C-9804-4950-B721-5FD704BA6065}"/>
          </ac:spMkLst>
        </pc:spChg>
        <pc:spChg chg="add">
          <ac:chgData name="Lyndsey Dunn" userId="54381fcc-1231-4e39-aa1d-2e2afb3603bb" providerId="ADAL" clId="{D2138DE0-AF68-4EC7-ABD2-41BFF4A8D51A}" dt="2023-06-12T06:02:37.577" v="7" actId="26606"/>
          <ac:spMkLst>
            <pc:docMk/>
            <pc:sldMk cId="3211253147" sldId="276"/>
            <ac:spMk id="38" creationId="{DF6FB2B2-CE21-407F-B22E-302DADC2C3D3}"/>
          </ac:spMkLst>
        </pc:spChg>
        <pc:spChg chg="add">
          <ac:chgData name="Lyndsey Dunn" userId="54381fcc-1231-4e39-aa1d-2e2afb3603bb" providerId="ADAL" clId="{D2138DE0-AF68-4EC7-ABD2-41BFF4A8D51A}" dt="2023-06-12T06:02:37.577" v="7" actId="26606"/>
          <ac:spMkLst>
            <pc:docMk/>
            <pc:sldMk cId="3211253147" sldId="276"/>
            <ac:spMk id="40" creationId="{9F2851FB-E841-4509-8A6D-A416376EA380}"/>
          </ac:spMkLst>
        </pc:spChg>
        <pc:spChg chg="add">
          <ac:chgData name="Lyndsey Dunn" userId="54381fcc-1231-4e39-aa1d-2e2afb3603bb" providerId="ADAL" clId="{D2138DE0-AF68-4EC7-ABD2-41BFF4A8D51A}" dt="2023-06-12T06:02:37.577" v="7" actId="26606"/>
          <ac:spMkLst>
            <pc:docMk/>
            <pc:sldMk cId="3211253147" sldId="276"/>
            <ac:spMk id="42" creationId="{7A00717A-7D3C-456B-A779-9D0638878237}"/>
          </ac:spMkLst>
        </pc:spChg>
        <pc:spChg chg="add">
          <ac:chgData name="Lyndsey Dunn" userId="54381fcc-1231-4e39-aa1d-2e2afb3603bb" providerId="ADAL" clId="{D2138DE0-AF68-4EC7-ABD2-41BFF4A8D51A}" dt="2023-06-12T06:02:37.577" v="7" actId="26606"/>
          <ac:spMkLst>
            <pc:docMk/>
            <pc:sldMk cId="3211253147" sldId="276"/>
            <ac:spMk id="45" creationId="{546E6246-28E6-4A2D-B924-24539B8C6CB4}"/>
          </ac:spMkLst>
        </pc:spChg>
        <pc:spChg chg="add">
          <ac:chgData name="Lyndsey Dunn" userId="54381fcc-1231-4e39-aa1d-2e2afb3603bb" providerId="ADAL" clId="{D2138DE0-AF68-4EC7-ABD2-41BFF4A8D51A}" dt="2023-06-12T06:02:37.577" v="7" actId="26606"/>
          <ac:spMkLst>
            <pc:docMk/>
            <pc:sldMk cId="3211253147" sldId="276"/>
            <ac:spMk id="46" creationId="{C28D0172-F2E0-4763-9C35-F022664959D8}"/>
          </ac:spMkLst>
        </pc:spChg>
        <pc:picChg chg="add del">
          <ac:chgData name="Lyndsey Dunn" userId="54381fcc-1231-4e39-aa1d-2e2afb3603bb" providerId="ADAL" clId="{D2138DE0-AF68-4EC7-ABD2-41BFF4A8D51A}" dt="2023-06-12T06:02:37.527" v="6" actId="26606"/>
          <ac:picMkLst>
            <pc:docMk/>
            <pc:sldMk cId="3211253147" sldId="276"/>
            <ac:picMk id="36" creationId="{3BC6EBB2-9BDC-4075-BA6B-43A9FBF9C86C}"/>
          </ac:picMkLst>
        </pc:picChg>
        <pc:picChg chg="add">
          <ac:chgData name="Lyndsey Dunn" userId="54381fcc-1231-4e39-aa1d-2e2afb3603bb" providerId="ADAL" clId="{D2138DE0-AF68-4EC7-ABD2-41BFF4A8D51A}" dt="2023-06-12T06:02:37.577" v="7" actId="26606"/>
          <ac:picMkLst>
            <pc:docMk/>
            <pc:sldMk cId="3211253147" sldId="276"/>
            <ac:picMk id="39" creationId="{73B88195-8D9E-4359-A86C-9456C469F7CC}"/>
          </ac:picMkLst>
        </pc:picChg>
        <pc:picChg chg="add">
          <ac:chgData name="Lyndsey Dunn" userId="54381fcc-1231-4e39-aa1d-2e2afb3603bb" providerId="ADAL" clId="{D2138DE0-AF68-4EC7-ABD2-41BFF4A8D51A}" dt="2023-06-12T06:02:37.577" v="7" actId="26606"/>
          <ac:picMkLst>
            <pc:docMk/>
            <pc:sldMk cId="3211253147" sldId="276"/>
            <ac:picMk id="41" creationId="{03EC48BD-A960-4717-BC76-7E4C9822503D}"/>
          </ac:picMkLst>
        </pc:picChg>
        <pc:picChg chg="add">
          <ac:chgData name="Lyndsey Dunn" userId="54381fcc-1231-4e39-aa1d-2e2afb3603bb" providerId="ADAL" clId="{D2138DE0-AF68-4EC7-ABD2-41BFF4A8D51A}" dt="2023-06-12T06:02:37.577" v="7" actId="26606"/>
          <ac:picMkLst>
            <pc:docMk/>
            <pc:sldMk cId="3211253147" sldId="276"/>
            <ac:picMk id="43" creationId="{EEB0E133-CF2F-4AD3-ACA6-03E91BB6033D}"/>
          </ac:picMkLst>
        </pc:picChg>
        <pc:picChg chg="add">
          <ac:chgData name="Lyndsey Dunn" userId="54381fcc-1231-4e39-aa1d-2e2afb3603bb" providerId="ADAL" clId="{D2138DE0-AF68-4EC7-ABD2-41BFF4A8D51A}" dt="2023-06-12T06:02:37.577" v="7" actId="26606"/>
          <ac:picMkLst>
            <pc:docMk/>
            <pc:sldMk cId="3211253147" sldId="276"/>
            <ac:picMk id="44" creationId="{6CD94893-A2D1-401B-A469-D34E425DCE3D}"/>
          </ac:picMkLst>
        </pc:picChg>
        <pc:cxnChg chg="add del">
          <ac:chgData name="Lyndsey Dunn" userId="54381fcc-1231-4e39-aa1d-2e2afb3603bb" providerId="ADAL" clId="{D2138DE0-AF68-4EC7-ABD2-41BFF4A8D51A}" dt="2023-06-12T06:02:37.527" v="6" actId="26606"/>
          <ac:cxnSpMkLst>
            <pc:docMk/>
            <pc:sldMk cId="3211253147" sldId="276"/>
            <ac:cxnSpMk id="35" creationId="{6B9695BD-ECF6-49CA-8877-8C493193C65D}"/>
          </ac:cxnSpMkLst>
        </pc:cxnChg>
      </pc:sldChg>
      <pc:sldChg chg="addSp delSp modSp add mod ord setBg setClrOvrMap">
        <pc:chgData name="Lyndsey Dunn" userId="54381fcc-1231-4e39-aa1d-2e2afb3603bb" providerId="ADAL" clId="{D2138DE0-AF68-4EC7-ABD2-41BFF4A8D51A}" dt="2023-06-12T06:39:08.121" v="480" actId="113"/>
        <pc:sldMkLst>
          <pc:docMk/>
          <pc:sldMk cId="3147746019" sldId="277"/>
        </pc:sldMkLst>
        <pc:spChg chg="mod">
          <ac:chgData name="Lyndsey Dunn" userId="54381fcc-1231-4e39-aa1d-2e2afb3603bb" providerId="ADAL" clId="{D2138DE0-AF68-4EC7-ABD2-41BFF4A8D51A}" dt="2023-06-12T06:39:08.121" v="480" actId="113"/>
          <ac:spMkLst>
            <pc:docMk/>
            <pc:sldMk cId="3147746019" sldId="277"/>
            <ac:spMk id="2" creationId="{B6FD14E6-0F30-4F47-A0BB-0E0AE4E01C27}"/>
          </ac:spMkLst>
        </pc:spChg>
        <pc:spChg chg="add mod">
          <ac:chgData name="Lyndsey Dunn" userId="54381fcc-1231-4e39-aa1d-2e2afb3603bb" providerId="ADAL" clId="{D2138DE0-AF68-4EC7-ABD2-41BFF4A8D51A}" dt="2023-06-12T06:29:11.212" v="112" actId="12"/>
          <ac:spMkLst>
            <pc:docMk/>
            <pc:sldMk cId="3147746019" sldId="277"/>
            <ac:spMk id="4" creationId="{832739CF-9A5C-8A49-B657-D8CF9F70946C}"/>
          </ac:spMkLst>
        </pc:spChg>
        <pc:spChg chg="add del">
          <ac:chgData name="Lyndsey Dunn" userId="54381fcc-1231-4e39-aa1d-2e2afb3603bb" providerId="ADAL" clId="{D2138DE0-AF68-4EC7-ABD2-41BFF4A8D51A}" dt="2023-06-12T06:24:11.877" v="44" actId="26606"/>
          <ac:spMkLst>
            <pc:docMk/>
            <pc:sldMk cId="3147746019" sldId="277"/>
            <ac:spMk id="20" creationId="{27ED9C6F-41DF-4D9F-BA1A-51F35214CD30}"/>
          </ac:spMkLst>
        </pc:spChg>
        <pc:spChg chg="add del">
          <ac:chgData name="Lyndsey Dunn" userId="54381fcc-1231-4e39-aa1d-2e2afb3603bb" providerId="ADAL" clId="{D2138DE0-AF68-4EC7-ABD2-41BFF4A8D51A}" dt="2023-06-12T06:24:11.877" v="44" actId="26606"/>
          <ac:spMkLst>
            <pc:docMk/>
            <pc:sldMk cId="3147746019" sldId="277"/>
            <ac:spMk id="22" creationId="{30229322-788F-4D9D-B670-83490ECE437D}"/>
          </ac:spMkLst>
        </pc:spChg>
        <pc:spChg chg="add del">
          <ac:chgData name="Lyndsey Dunn" userId="54381fcc-1231-4e39-aa1d-2e2afb3603bb" providerId="ADAL" clId="{D2138DE0-AF68-4EC7-ABD2-41BFF4A8D51A}" dt="2023-06-12T06:24:11.877" v="44" actId="26606"/>
          <ac:spMkLst>
            <pc:docMk/>
            <pc:sldMk cId="3147746019" sldId="277"/>
            <ac:spMk id="24" creationId="{ADF4A6DD-CB54-40FE-922D-F885BAA4EA21}"/>
          </ac:spMkLst>
        </pc:spChg>
        <pc:spChg chg="add del">
          <ac:chgData name="Lyndsey Dunn" userId="54381fcc-1231-4e39-aa1d-2e2afb3603bb" providerId="ADAL" clId="{D2138DE0-AF68-4EC7-ABD2-41BFF4A8D51A}" dt="2023-06-12T06:24:11.860" v="43" actId="26606"/>
          <ac:spMkLst>
            <pc:docMk/>
            <pc:sldMk cId="3147746019" sldId="277"/>
            <ac:spMk id="26" creationId="{1FFB365B-E9DC-4859-B8AB-CB83EEBE4E28}"/>
          </ac:spMkLst>
        </pc:spChg>
        <pc:spChg chg="add del">
          <ac:chgData name="Lyndsey Dunn" userId="54381fcc-1231-4e39-aa1d-2e2afb3603bb" providerId="ADAL" clId="{D2138DE0-AF68-4EC7-ABD2-41BFF4A8D51A}" dt="2023-06-12T06:24:11.860" v="43" actId="26606"/>
          <ac:spMkLst>
            <pc:docMk/>
            <pc:sldMk cId="3147746019" sldId="277"/>
            <ac:spMk id="29" creationId="{0D9B8FD4-CDEB-4EB4-B4DE-C89E11938958}"/>
          </ac:spMkLst>
        </pc:spChg>
        <pc:spChg chg="add del">
          <ac:chgData name="Lyndsey Dunn" userId="54381fcc-1231-4e39-aa1d-2e2afb3603bb" providerId="ADAL" clId="{D2138DE0-AF68-4EC7-ABD2-41BFF4A8D51A}" dt="2023-06-12T06:24:11.860" v="43" actId="26606"/>
          <ac:spMkLst>
            <pc:docMk/>
            <pc:sldMk cId="3147746019" sldId="277"/>
            <ac:spMk id="31" creationId="{5A2E3D1D-9E9F-4739-BA14-D4D7FA9FBDD1}"/>
          </ac:spMkLst>
        </pc:spChg>
        <pc:spChg chg="add del">
          <ac:chgData name="Lyndsey Dunn" userId="54381fcc-1231-4e39-aa1d-2e2afb3603bb" providerId="ADAL" clId="{D2138DE0-AF68-4EC7-ABD2-41BFF4A8D51A}" dt="2023-06-12T06:24:11.860" v="43" actId="26606"/>
          <ac:spMkLst>
            <pc:docMk/>
            <pc:sldMk cId="3147746019" sldId="277"/>
            <ac:spMk id="35" creationId="{8ADAB9C8-EB37-4914-A699-C716FC8FE4FE}"/>
          </ac:spMkLst>
        </pc:spChg>
        <pc:spChg chg="add del">
          <ac:chgData name="Lyndsey Dunn" userId="54381fcc-1231-4e39-aa1d-2e2afb3603bb" providerId="ADAL" clId="{D2138DE0-AF68-4EC7-ABD2-41BFF4A8D51A}" dt="2023-06-12T06:28:21.891" v="96" actId="26606"/>
          <ac:spMkLst>
            <pc:docMk/>
            <pc:sldMk cId="3147746019" sldId="277"/>
            <ac:spMk id="37" creationId="{74CD14DB-BB81-479F-A1FC-1C75640E9F84}"/>
          </ac:spMkLst>
        </pc:spChg>
        <pc:spChg chg="add del">
          <ac:chgData name="Lyndsey Dunn" userId="54381fcc-1231-4e39-aa1d-2e2afb3603bb" providerId="ADAL" clId="{D2138DE0-AF68-4EC7-ABD2-41BFF4A8D51A}" dt="2023-06-12T06:28:21.891" v="96" actId="26606"/>
          <ac:spMkLst>
            <pc:docMk/>
            <pc:sldMk cId="3147746019" sldId="277"/>
            <ac:spMk id="38" creationId="{C943A91B-7CA7-4592-A975-73B1BF8C4C74}"/>
          </ac:spMkLst>
        </pc:spChg>
        <pc:spChg chg="add del">
          <ac:chgData name="Lyndsey Dunn" userId="54381fcc-1231-4e39-aa1d-2e2afb3603bb" providerId="ADAL" clId="{D2138DE0-AF68-4EC7-ABD2-41BFF4A8D51A}" dt="2023-06-12T06:28:21.891" v="96" actId="26606"/>
          <ac:spMkLst>
            <pc:docMk/>
            <pc:sldMk cId="3147746019" sldId="277"/>
            <ac:spMk id="39" creationId="{EC471314-E46A-414B-8D91-74880E84F187}"/>
          </ac:spMkLst>
        </pc:spChg>
        <pc:spChg chg="add del">
          <ac:chgData name="Lyndsey Dunn" userId="54381fcc-1231-4e39-aa1d-2e2afb3603bb" providerId="ADAL" clId="{D2138DE0-AF68-4EC7-ABD2-41BFF4A8D51A}" dt="2023-06-12T06:28:21.891" v="96" actId="26606"/>
          <ac:spMkLst>
            <pc:docMk/>
            <pc:sldMk cId="3147746019" sldId="277"/>
            <ac:spMk id="40" creationId="{6A681326-1C9D-44A3-A627-3871BDAE4127}"/>
          </ac:spMkLst>
        </pc:spChg>
        <pc:spChg chg="add">
          <ac:chgData name="Lyndsey Dunn" userId="54381fcc-1231-4e39-aa1d-2e2afb3603bb" providerId="ADAL" clId="{D2138DE0-AF68-4EC7-ABD2-41BFF4A8D51A}" dt="2023-06-12T06:28:21.891" v="96" actId="26606"/>
          <ac:spMkLst>
            <pc:docMk/>
            <pc:sldMk cId="3147746019" sldId="277"/>
            <ac:spMk id="45" creationId="{74CD14DB-BB81-479F-A1FC-1C75640E9F84}"/>
          </ac:spMkLst>
        </pc:spChg>
        <pc:spChg chg="add">
          <ac:chgData name="Lyndsey Dunn" userId="54381fcc-1231-4e39-aa1d-2e2afb3603bb" providerId="ADAL" clId="{D2138DE0-AF68-4EC7-ABD2-41BFF4A8D51A}" dt="2023-06-12T06:28:21.891" v="96" actId="26606"/>
          <ac:spMkLst>
            <pc:docMk/>
            <pc:sldMk cId="3147746019" sldId="277"/>
            <ac:spMk id="47" creationId="{C943A91B-7CA7-4592-A975-73B1BF8C4C74}"/>
          </ac:spMkLst>
        </pc:spChg>
        <pc:spChg chg="add">
          <ac:chgData name="Lyndsey Dunn" userId="54381fcc-1231-4e39-aa1d-2e2afb3603bb" providerId="ADAL" clId="{D2138DE0-AF68-4EC7-ABD2-41BFF4A8D51A}" dt="2023-06-12T06:28:21.891" v="96" actId="26606"/>
          <ac:spMkLst>
            <pc:docMk/>
            <pc:sldMk cId="3147746019" sldId="277"/>
            <ac:spMk id="49" creationId="{EC471314-E46A-414B-8D91-74880E84F187}"/>
          </ac:spMkLst>
        </pc:spChg>
        <pc:spChg chg="add">
          <ac:chgData name="Lyndsey Dunn" userId="54381fcc-1231-4e39-aa1d-2e2afb3603bb" providerId="ADAL" clId="{D2138DE0-AF68-4EC7-ABD2-41BFF4A8D51A}" dt="2023-06-12T06:28:21.891" v="96" actId="26606"/>
          <ac:spMkLst>
            <pc:docMk/>
            <pc:sldMk cId="3147746019" sldId="277"/>
            <ac:spMk id="51" creationId="{6A681326-1C9D-44A3-A627-3871BDAE4127}"/>
          </ac:spMkLst>
        </pc:spChg>
        <pc:graphicFrameChg chg="del mod">
          <ac:chgData name="Lyndsey Dunn" userId="54381fcc-1231-4e39-aa1d-2e2afb3603bb" providerId="ADAL" clId="{D2138DE0-AF68-4EC7-ABD2-41BFF4A8D51A}" dt="2023-06-12T06:22:34.162" v="26" actId="478"/>
          <ac:graphicFrameMkLst>
            <pc:docMk/>
            <pc:sldMk cId="3147746019" sldId="277"/>
            <ac:graphicFrameMk id="33" creationId="{68230CCE-404A-6D05-4B3F-0539DE865359}"/>
          </ac:graphicFrameMkLst>
        </pc:graphicFrameChg>
        <pc:picChg chg="del mod ord">
          <ac:chgData name="Lyndsey Dunn" userId="54381fcc-1231-4e39-aa1d-2e2afb3603bb" providerId="ADAL" clId="{D2138DE0-AF68-4EC7-ABD2-41BFF4A8D51A}" dt="2023-06-12T06:23:56.869" v="41" actId="478"/>
          <ac:picMkLst>
            <pc:docMk/>
            <pc:sldMk cId="3147746019" sldId="277"/>
            <ac:picMk id="12" creationId="{6EB1C150-6C8C-4789-A669-67B9964BC257}"/>
          </ac:picMkLst>
        </pc:picChg>
        <pc:picChg chg="del mod ord">
          <ac:chgData name="Lyndsey Dunn" userId="54381fcc-1231-4e39-aa1d-2e2afb3603bb" providerId="ADAL" clId="{D2138DE0-AF68-4EC7-ABD2-41BFF4A8D51A}" dt="2023-06-12T06:23:54.636" v="40" actId="478"/>
          <ac:picMkLst>
            <pc:docMk/>
            <pc:sldMk cId="3147746019" sldId="277"/>
            <ac:picMk id="15" creationId="{E6921AFC-99C6-4788-8562-101F692F199D}"/>
          </ac:picMkLst>
        </pc:picChg>
      </pc:sldChg>
      <pc:sldChg chg="addSp delSp modSp add mod">
        <pc:chgData name="Lyndsey Dunn" userId="54381fcc-1231-4e39-aa1d-2e2afb3603bb" providerId="ADAL" clId="{D2138DE0-AF68-4EC7-ABD2-41BFF4A8D51A}" dt="2023-06-12T06:29:48.910" v="118" actId="113"/>
        <pc:sldMkLst>
          <pc:docMk/>
          <pc:sldMk cId="1327477347" sldId="278"/>
        </pc:sldMkLst>
        <pc:spChg chg="mod">
          <ac:chgData name="Lyndsey Dunn" userId="54381fcc-1231-4e39-aa1d-2e2afb3603bb" providerId="ADAL" clId="{D2138DE0-AF68-4EC7-ABD2-41BFF4A8D51A}" dt="2023-06-12T06:29:26.016" v="113" actId="26606"/>
          <ac:spMkLst>
            <pc:docMk/>
            <pc:sldMk cId="1327477347" sldId="278"/>
            <ac:spMk id="2" creationId="{B6FD14E6-0F30-4F47-A0BB-0E0AE4E01C27}"/>
          </ac:spMkLst>
        </pc:spChg>
        <pc:spChg chg="mod">
          <ac:chgData name="Lyndsey Dunn" userId="54381fcc-1231-4e39-aa1d-2e2afb3603bb" providerId="ADAL" clId="{D2138DE0-AF68-4EC7-ABD2-41BFF4A8D51A}" dt="2023-06-12T06:29:48.910" v="118" actId="113"/>
          <ac:spMkLst>
            <pc:docMk/>
            <pc:sldMk cId="1327477347" sldId="278"/>
            <ac:spMk id="4" creationId="{832739CF-9A5C-8A49-B657-D8CF9F70946C}"/>
          </ac:spMkLst>
        </pc:spChg>
        <pc:spChg chg="del">
          <ac:chgData name="Lyndsey Dunn" userId="54381fcc-1231-4e39-aa1d-2e2afb3603bb" providerId="ADAL" clId="{D2138DE0-AF68-4EC7-ABD2-41BFF4A8D51A}" dt="2023-06-12T06:29:26.016" v="113" actId="26606"/>
          <ac:spMkLst>
            <pc:docMk/>
            <pc:sldMk cId="1327477347" sldId="278"/>
            <ac:spMk id="37" creationId="{74CD14DB-BB81-479F-A1FC-1C75640E9F84}"/>
          </ac:spMkLst>
        </pc:spChg>
        <pc:spChg chg="del">
          <ac:chgData name="Lyndsey Dunn" userId="54381fcc-1231-4e39-aa1d-2e2afb3603bb" providerId="ADAL" clId="{D2138DE0-AF68-4EC7-ABD2-41BFF4A8D51A}" dt="2023-06-12T06:29:26.016" v="113" actId="26606"/>
          <ac:spMkLst>
            <pc:docMk/>
            <pc:sldMk cId="1327477347" sldId="278"/>
            <ac:spMk id="38" creationId="{C943A91B-7CA7-4592-A975-73B1BF8C4C74}"/>
          </ac:spMkLst>
        </pc:spChg>
        <pc:spChg chg="del">
          <ac:chgData name="Lyndsey Dunn" userId="54381fcc-1231-4e39-aa1d-2e2afb3603bb" providerId="ADAL" clId="{D2138DE0-AF68-4EC7-ABD2-41BFF4A8D51A}" dt="2023-06-12T06:29:26.016" v="113" actId="26606"/>
          <ac:spMkLst>
            <pc:docMk/>
            <pc:sldMk cId="1327477347" sldId="278"/>
            <ac:spMk id="39" creationId="{EC471314-E46A-414B-8D91-74880E84F187}"/>
          </ac:spMkLst>
        </pc:spChg>
        <pc:spChg chg="del">
          <ac:chgData name="Lyndsey Dunn" userId="54381fcc-1231-4e39-aa1d-2e2afb3603bb" providerId="ADAL" clId="{D2138DE0-AF68-4EC7-ABD2-41BFF4A8D51A}" dt="2023-06-12T06:29:26.016" v="113" actId="26606"/>
          <ac:spMkLst>
            <pc:docMk/>
            <pc:sldMk cId="1327477347" sldId="278"/>
            <ac:spMk id="40" creationId="{6A681326-1C9D-44A3-A627-3871BDAE4127}"/>
          </ac:spMkLst>
        </pc:spChg>
        <pc:spChg chg="add">
          <ac:chgData name="Lyndsey Dunn" userId="54381fcc-1231-4e39-aa1d-2e2afb3603bb" providerId="ADAL" clId="{D2138DE0-AF68-4EC7-ABD2-41BFF4A8D51A}" dt="2023-06-12T06:29:26.016" v="113" actId="26606"/>
          <ac:spMkLst>
            <pc:docMk/>
            <pc:sldMk cId="1327477347" sldId="278"/>
            <ac:spMk id="45" creationId="{74CD14DB-BB81-479F-A1FC-1C75640E9F84}"/>
          </ac:spMkLst>
        </pc:spChg>
        <pc:spChg chg="add">
          <ac:chgData name="Lyndsey Dunn" userId="54381fcc-1231-4e39-aa1d-2e2afb3603bb" providerId="ADAL" clId="{D2138DE0-AF68-4EC7-ABD2-41BFF4A8D51A}" dt="2023-06-12T06:29:26.016" v="113" actId="26606"/>
          <ac:spMkLst>
            <pc:docMk/>
            <pc:sldMk cId="1327477347" sldId="278"/>
            <ac:spMk id="47" creationId="{C943A91B-7CA7-4592-A975-73B1BF8C4C74}"/>
          </ac:spMkLst>
        </pc:spChg>
        <pc:spChg chg="add">
          <ac:chgData name="Lyndsey Dunn" userId="54381fcc-1231-4e39-aa1d-2e2afb3603bb" providerId="ADAL" clId="{D2138DE0-AF68-4EC7-ABD2-41BFF4A8D51A}" dt="2023-06-12T06:29:26.016" v="113" actId="26606"/>
          <ac:spMkLst>
            <pc:docMk/>
            <pc:sldMk cId="1327477347" sldId="278"/>
            <ac:spMk id="49" creationId="{EC471314-E46A-414B-8D91-74880E84F187}"/>
          </ac:spMkLst>
        </pc:spChg>
        <pc:spChg chg="add">
          <ac:chgData name="Lyndsey Dunn" userId="54381fcc-1231-4e39-aa1d-2e2afb3603bb" providerId="ADAL" clId="{D2138DE0-AF68-4EC7-ABD2-41BFF4A8D51A}" dt="2023-06-12T06:29:26.016" v="113" actId="26606"/>
          <ac:spMkLst>
            <pc:docMk/>
            <pc:sldMk cId="1327477347" sldId="278"/>
            <ac:spMk id="51" creationId="{6A681326-1C9D-44A3-A627-3871BDAE4127}"/>
          </ac:spMkLst>
        </pc:spChg>
      </pc:sldChg>
      <pc:sldChg chg="addSp delSp modSp add mod">
        <pc:chgData name="Lyndsey Dunn" userId="54381fcc-1231-4e39-aa1d-2e2afb3603bb" providerId="ADAL" clId="{D2138DE0-AF68-4EC7-ABD2-41BFF4A8D51A}" dt="2023-06-12T06:29:44.389" v="117" actId="113"/>
        <pc:sldMkLst>
          <pc:docMk/>
          <pc:sldMk cId="2104838259" sldId="279"/>
        </pc:sldMkLst>
        <pc:spChg chg="mod">
          <ac:chgData name="Lyndsey Dunn" userId="54381fcc-1231-4e39-aa1d-2e2afb3603bb" providerId="ADAL" clId="{D2138DE0-AF68-4EC7-ABD2-41BFF4A8D51A}" dt="2023-06-12T06:29:34.728" v="115" actId="26606"/>
          <ac:spMkLst>
            <pc:docMk/>
            <pc:sldMk cId="2104838259" sldId="279"/>
            <ac:spMk id="2" creationId="{B6FD14E6-0F30-4F47-A0BB-0E0AE4E01C27}"/>
          </ac:spMkLst>
        </pc:spChg>
        <pc:spChg chg="mod">
          <ac:chgData name="Lyndsey Dunn" userId="54381fcc-1231-4e39-aa1d-2e2afb3603bb" providerId="ADAL" clId="{D2138DE0-AF68-4EC7-ABD2-41BFF4A8D51A}" dt="2023-06-12T06:29:44.389" v="117" actId="113"/>
          <ac:spMkLst>
            <pc:docMk/>
            <pc:sldMk cId="2104838259" sldId="279"/>
            <ac:spMk id="4" creationId="{832739CF-9A5C-8A49-B657-D8CF9F70946C}"/>
          </ac:spMkLst>
        </pc:spChg>
        <pc:spChg chg="del">
          <ac:chgData name="Lyndsey Dunn" userId="54381fcc-1231-4e39-aa1d-2e2afb3603bb" providerId="ADAL" clId="{D2138DE0-AF68-4EC7-ABD2-41BFF4A8D51A}" dt="2023-06-12T06:29:34.728" v="115" actId="26606"/>
          <ac:spMkLst>
            <pc:docMk/>
            <pc:sldMk cId="2104838259" sldId="279"/>
            <ac:spMk id="37" creationId="{74CD14DB-BB81-479F-A1FC-1C75640E9F84}"/>
          </ac:spMkLst>
        </pc:spChg>
        <pc:spChg chg="del">
          <ac:chgData name="Lyndsey Dunn" userId="54381fcc-1231-4e39-aa1d-2e2afb3603bb" providerId="ADAL" clId="{D2138DE0-AF68-4EC7-ABD2-41BFF4A8D51A}" dt="2023-06-12T06:29:34.728" v="115" actId="26606"/>
          <ac:spMkLst>
            <pc:docMk/>
            <pc:sldMk cId="2104838259" sldId="279"/>
            <ac:spMk id="38" creationId="{C943A91B-7CA7-4592-A975-73B1BF8C4C74}"/>
          </ac:spMkLst>
        </pc:spChg>
        <pc:spChg chg="del">
          <ac:chgData name="Lyndsey Dunn" userId="54381fcc-1231-4e39-aa1d-2e2afb3603bb" providerId="ADAL" clId="{D2138DE0-AF68-4EC7-ABD2-41BFF4A8D51A}" dt="2023-06-12T06:29:34.728" v="115" actId="26606"/>
          <ac:spMkLst>
            <pc:docMk/>
            <pc:sldMk cId="2104838259" sldId="279"/>
            <ac:spMk id="39" creationId="{EC471314-E46A-414B-8D91-74880E84F187}"/>
          </ac:spMkLst>
        </pc:spChg>
        <pc:spChg chg="del">
          <ac:chgData name="Lyndsey Dunn" userId="54381fcc-1231-4e39-aa1d-2e2afb3603bb" providerId="ADAL" clId="{D2138DE0-AF68-4EC7-ABD2-41BFF4A8D51A}" dt="2023-06-12T06:29:34.728" v="115" actId="26606"/>
          <ac:spMkLst>
            <pc:docMk/>
            <pc:sldMk cId="2104838259" sldId="279"/>
            <ac:spMk id="40" creationId="{6A681326-1C9D-44A3-A627-3871BDAE4127}"/>
          </ac:spMkLst>
        </pc:spChg>
        <pc:spChg chg="add">
          <ac:chgData name="Lyndsey Dunn" userId="54381fcc-1231-4e39-aa1d-2e2afb3603bb" providerId="ADAL" clId="{D2138DE0-AF68-4EC7-ABD2-41BFF4A8D51A}" dt="2023-06-12T06:29:34.728" v="115" actId="26606"/>
          <ac:spMkLst>
            <pc:docMk/>
            <pc:sldMk cId="2104838259" sldId="279"/>
            <ac:spMk id="45" creationId="{74CD14DB-BB81-479F-A1FC-1C75640E9F84}"/>
          </ac:spMkLst>
        </pc:spChg>
        <pc:spChg chg="add">
          <ac:chgData name="Lyndsey Dunn" userId="54381fcc-1231-4e39-aa1d-2e2afb3603bb" providerId="ADAL" clId="{D2138DE0-AF68-4EC7-ABD2-41BFF4A8D51A}" dt="2023-06-12T06:29:34.728" v="115" actId="26606"/>
          <ac:spMkLst>
            <pc:docMk/>
            <pc:sldMk cId="2104838259" sldId="279"/>
            <ac:spMk id="47" creationId="{C943A91B-7CA7-4592-A975-73B1BF8C4C74}"/>
          </ac:spMkLst>
        </pc:spChg>
        <pc:spChg chg="add">
          <ac:chgData name="Lyndsey Dunn" userId="54381fcc-1231-4e39-aa1d-2e2afb3603bb" providerId="ADAL" clId="{D2138DE0-AF68-4EC7-ABD2-41BFF4A8D51A}" dt="2023-06-12T06:29:34.728" v="115" actId="26606"/>
          <ac:spMkLst>
            <pc:docMk/>
            <pc:sldMk cId="2104838259" sldId="279"/>
            <ac:spMk id="49" creationId="{EC471314-E46A-414B-8D91-74880E84F187}"/>
          </ac:spMkLst>
        </pc:spChg>
        <pc:spChg chg="add">
          <ac:chgData name="Lyndsey Dunn" userId="54381fcc-1231-4e39-aa1d-2e2afb3603bb" providerId="ADAL" clId="{D2138DE0-AF68-4EC7-ABD2-41BFF4A8D51A}" dt="2023-06-12T06:29:34.728" v="115" actId="26606"/>
          <ac:spMkLst>
            <pc:docMk/>
            <pc:sldMk cId="2104838259" sldId="279"/>
            <ac:spMk id="51" creationId="{6A681326-1C9D-44A3-A627-3871BDAE4127}"/>
          </ac:spMkLst>
        </pc:spChg>
      </pc:sldChg>
      <pc:sldChg chg="addSp delSp modSp new mod ord setBg setClrOvrMap">
        <pc:chgData name="Lyndsey Dunn" userId="54381fcc-1231-4e39-aa1d-2e2afb3603bb" providerId="ADAL" clId="{D2138DE0-AF68-4EC7-ABD2-41BFF4A8D51A}" dt="2023-06-12T06:45:14.885" v="1163"/>
        <pc:sldMkLst>
          <pc:docMk/>
          <pc:sldMk cId="3141326296" sldId="280"/>
        </pc:sldMkLst>
        <pc:spChg chg="del">
          <ac:chgData name="Lyndsey Dunn" userId="54381fcc-1231-4e39-aa1d-2e2afb3603bb" providerId="ADAL" clId="{D2138DE0-AF68-4EC7-ABD2-41BFF4A8D51A}" dt="2023-06-12T06:32:34.721" v="232" actId="478"/>
          <ac:spMkLst>
            <pc:docMk/>
            <pc:sldMk cId="3141326296" sldId="280"/>
            <ac:spMk id="2" creationId="{7ECC70C0-57AD-77B9-F2C6-6264DE68C47A}"/>
          </ac:spMkLst>
        </pc:spChg>
        <pc:spChg chg="del">
          <ac:chgData name="Lyndsey Dunn" userId="54381fcc-1231-4e39-aa1d-2e2afb3603bb" providerId="ADAL" clId="{D2138DE0-AF68-4EC7-ABD2-41BFF4A8D51A}" dt="2023-06-12T06:32:32.530" v="231" actId="478"/>
          <ac:spMkLst>
            <pc:docMk/>
            <pc:sldMk cId="3141326296" sldId="280"/>
            <ac:spMk id="3" creationId="{ADC35507-8D82-871E-1FC0-238487057A14}"/>
          </ac:spMkLst>
        </pc:spChg>
        <pc:spChg chg="add del mod">
          <ac:chgData name="Lyndsey Dunn" userId="54381fcc-1231-4e39-aa1d-2e2afb3603bb" providerId="ADAL" clId="{D2138DE0-AF68-4EC7-ABD2-41BFF4A8D51A}" dt="2023-06-12T06:33:15.567" v="243" actId="26606"/>
          <ac:spMkLst>
            <pc:docMk/>
            <pc:sldMk cId="3141326296" sldId="280"/>
            <ac:spMk id="5" creationId="{3B075E94-B33D-0497-1808-29B6FE6B1F1A}"/>
          </ac:spMkLst>
        </pc:spChg>
        <pc:spChg chg="add mod">
          <ac:chgData name="Lyndsey Dunn" userId="54381fcc-1231-4e39-aa1d-2e2afb3603bb" providerId="ADAL" clId="{D2138DE0-AF68-4EC7-ABD2-41BFF4A8D51A}" dt="2023-06-12T06:40:02.034" v="529" actId="14100"/>
          <ac:spMkLst>
            <pc:docMk/>
            <pc:sldMk cId="3141326296" sldId="280"/>
            <ac:spMk id="8" creationId="{28482ED3-5723-849D-591B-87550A9F1175}"/>
          </ac:spMkLst>
        </pc:spChg>
        <pc:spChg chg="add del">
          <ac:chgData name="Lyndsey Dunn" userId="54381fcc-1231-4e39-aa1d-2e2afb3603bb" providerId="ADAL" clId="{D2138DE0-AF68-4EC7-ABD2-41BFF4A8D51A}" dt="2023-06-12T06:33:05.339" v="238" actId="26606"/>
          <ac:spMkLst>
            <pc:docMk/>
            <pc:sldMk cId="3141326296" sldId="280"/>
            <ac:spMk id="11" creationId="{81E3F4E1-B084-4FFF-9627-13782BE0BE4A}"/>
          </ac:spMkLst>
        </pc:spChg>
        <pc:spChg chg="add del">
          <ac:chgData name="Lyndsey Dunn" userId="54381fcc-1231-4e39-aa1d-2e2afb3603bb" providerId="ADAL" clId="{D2138DE0-AF68-4EC7-ABD2-41BFF4A8D51A}" dt="2023-06-12T06:33:05.339" v="238" actId="26606"/>
          <ac:spMkLst>
            <pc:docMk/>
            <pc:sldMk cId="3141326296" sldId="280"/>
            <ac:spMk id="13" creationId="{1F8051AB-C2F8-461F-812A-3E58862141B3}"/>
          </ac:spMkLst>
        </pc:spChg>
        <pc:spChg chg="add del">
          <ac:chgData name="Lyndsey Dunn" userId="54381fcc-1231-4e39-aa1d-2e2afb3603bb" providerId="ADAL" clId="{D2138DE0-AF68-4EC7-ABD2-41BFF4A8D51A}" dt="2023-06-12T06:33:05.339" v="238" actId="26606"/>
          <ac:spMkLst>
            <pc:docMk/>
            <pc:sldMk cId="3141326296" sldId="280"/>
            <ac:spMk id="15" creationId="{481E0C28-CB2F-425F-98C5-AF23B9B704DF}"/>
          </ac:spMkLst>
        </pc:spChg>
        <pc:spChg chg="add del">
          <ac:chgData name="Lyndsey Dunn" userId="54381fcc-1231-4e39-aa1d-2e2afb3603bb" providerId="ADAL" clId="{D2138DE0-AF68-4EC7-ABD2-41BFF4A8D51A}" dt="2023-06-12T06:33:05.339" v="238" actId="26606"/>
          <ac:spMkLst>
            <pc:docMk/>
            <pc:sldMk cId="3141326296" sldId="280"/>
            <ac:spMk id="17" creationId="{2DB2879C-F0B1-4195-A323-E97B6065A78E}"/>
          </ac:spMkLst>
        </pc:spChg>
        <pc:spChg chg="add del">
          <ac:chgData name="Lyndsey Dunn" userId="54381fcc-1231-4e39-aa1d-2e2afb3603bb" providerId="ADAL" clId="{D2138DE0-AF68-4EC7-ABD2-41BFF4A8D51A}" dt="2023-06-12T06:33:15.551" v="242" actId="26606"/>
          <ac:spMkLst>
            <pc:docMk/>
            <pc:sldMk cId="3141326296" sldId="280"/>
            <ac:spMk id="21" creationId="{25482F9D-E110-434E-9B4F-41A3F5CB2A2F}"/>
          </ac:spMkLst>
        </pc:spChg>
        <pc:spChg chg="add del">
          <ac:chgData name="Lyndsey Dunn" userId="54381fcc-1231-4e39-aa1d-2e2afb3603bb" providerId="ADAL" clId="{D2138DE0-AF68-4EC7-ABD2-41BFF4A8D51A}" dt="2023-06-12T06:33:15.551" v="242" actId="26606"/>
          <ac:spMkLst>
            <pc:docMk/>
            <pc:sldMk cId="3141326296" sldId="280"/>
            <ac:spMk id="22" creationId="{5779FF2E-BB5C-4805-AAD5-275495A2B7EF}"/>
          </ac:spMkLst>
        </pc:spChg>
        <pc:spChg chg="add del">
          <ac:chgData name="Lyndsey Dunn" userId="54381fcc-1231-4e39-aa1d-2e2afb3603bb" providerId="ADAL" clId="{D2138DE0-AF68-4EC7-ABD2-41BFF4A8D51A}" dt="2023-06-12T06:33:15.551" v="242" actId="26606"/>
          <ac:spMkLst>
            <pc:docMk/>
            <pc:sldMk cId="3141326296" sldId="280"/>
            <ac:spMk id="23" creationId="{6EB83258-50E7-4A51-8C48-ADA7CD7FCA02}"/>
          </ac:spMkLst>
        </pc:spChg>
        <pc:spChg chg="add del">
          <ac:chgData name="Lyndsey Dunn" userId="54381fcc-1231-4e39-aa1d-2e2afb3603bb" providerId="ADAL" clId="{D2138DE0-AF68-4EC7-ABD2-41BFF4A8D51A}" dt="2023-06-12T06:33:15.551" v="242" actId="26606"/>
          <ac:spMkLst>
            <pc:docMk/>
            <pc:sldMk cId="3141326296" sldId="280"/>
            <ac:spMk id="24" creationId="{A4188960-1398-409C-BA5D-F87CCB743390}"/>
          </ac:spMkLst>
        </pc:spChg>
        <pc:spChg chg="add del">
          <ac:chgData name="Lyndsey Dunn" userId="54381fcc-1231-4e39-aa1d-2e2afb3603bb" providerId="ADAL" clId="{D2138DE0-AF68-4EC7-ABD2-41BFF4A8D51A}" dt="2023-06-12T06:34:57.480" v="408" actId="26606"/>
          <ac:spMkLst>
            <pc:docMk/>
            <pc:sldMk cId="3141326296" sldId="280"/>
            <ac:spMk id="27" creationId="{81E3F4E1-B084-4FFF-9627-13782BE0BE4A}"/>
          </ac:spMkLst>
        </pc:spChg>
        <pc:spChg chg="add del">
          <ac:chgData name="Lyndsey Dunn" userId="54381fcc-1231-4e39-aa1d-2e2afb3603bb" providerId="ADAL" clId="{D2138DE0-AF68-4EC7-ABD2-41BFF4A8D51A}" dt="2023-06-12T06:34:57.480" v="408" actId="26606"/>
          <ac:spMkLst>
            <pc:docMk/>
            <pc:sldMk cId="3141326296" sldId="280"/>
            <ac:spMk id="28" creationId="{1F8051AB-C2F8-461F-812A-3E58862141B3}"/>
          </ac:spMkLst>
        </pc:spChg>
        <pc:spChg chg="add del">
          <ac:chgData name="Lyndsey Dunn" userId="54381fcc-1231-4e39-aa1d-2e2afb3603bb" providerId="ADAL" clId="{D2138DE0-AF68-4EC7-ABD2-41BFF4A8D51A}" dt="2023-06-12T06:34:57.480" v="408" actId="26606"/>
          <ac:spMkLst>
            <pc:docMk/>
            <pc:sldMk cId="3141326296" sldId="280"/>
            <ac:spMk id="29" creationId="{481E0C28-CB2F-425F-98C5-AF23B9B704DF}"/>
          </ac:spMkLst>
        </pc:spChg>
        <pc:spChg chg="add del">
          <ac:chgData name="Lyndsey Dunn" userId="54381fcc-1231-4e39-aa1d-2e2afb3603bb" providerId="ADAL" clId="{D2138DE0-AF68-4EC7-ABD2-41BFF4A8D51A}" dt="2023-06-12T06:34:57.480" v="408" actId="26606"/>
          <ac:spMkLst>
            <pc:docMk/>
            <pc:sldMk cId="3141326296" sldId="280"/>
            <ac:spMk id="30" creationId="{2DB2879C-F0B1-4195-A323-E97B6065A78E}"/>
          </ac:spMkLst>
        </pc:spChg>
        <pc:spChg chg="add del">
          <ac:chgData name="Lyndsey Dunn" userId="54381fcc-1231-4e39-aa1d-2e2afb3603bb" providerId="ADAL" clId="{D2138DE0-AF68-4EC7-ABD2-41BFF4A8D51A}" dt="2023-06-12T06:34:57.433" v="407" actId="26606"/>
          <ac:spMkLst>
            <pc:docMk/>
            <pc:sldMk cId="3141326296" sldId="280"/>
            <ac:spMk id="36" creationId="{81E3F4E1-B084-4FFF-9627-13782BE0BE4A}"/>
          </ac:spMkLst>
        </pc:spChg>
        <pc:spChg chg="add del">
          <ac:chgData name="Lyndsey Dunn" userId="54381fcc-1231-4e39-aa1d-2e2afb3603bb" providerId="ADAL" clId="{D2138DE0-AF68-4EC7-ABD2-41BFF4A8D51A}" dt="2023-06-12T06:34:57.433" v="407" actId="26606"/>
          <ac:spMkLst>
            <pc:docMk/>
            <pc:sldMk cId="3141326296" sldId="280"/>
            <ac:spMk id="38" creationId="{1F8051AB-C2F8-461F-812A-3E58862141B3}"/>
          </ac:spMkLst>
        </pc:spChg>
        <pc:spChg chg="add del">
          <ac:chgData name="Lyndsey Dunn" userId="54381fcc-1231-4e39-aa1d-2e2afb3603bb" providerId="ADAL" clId="{D2138DE0-AF68-4EC7-ABD2-41BFF4A8D51A}" dt="2023-06-12T06:34:57.433" v="407" actId="26606"/>
          <ac:spMkLst>
            <pc:docMk/>
            <pc:sldMk cId="3141326296" sldId="280"/>
            <ac:spMk id="40" creationId="{481E0C28-CB2F-425F-98C5-AF23B9B704DF}"/>
          </ac:spMkLst>
        </pc:spChg>
        <pc:spChg chg="add del">
          <ac:chgData name="Lyndsey Dunn" userId="54381fcc-1231-4e39-aa1d-2e2afb3603bb" providerId="ADAL" clId="{D2138DE0-AF68-4EC7-ABD2-41BFF4A8D51A}" dt="2023-06-12T06:34:57.433" v="407" actId="26606"/>
          <ac:spMkLst>
            <pc:docMk/>
            <pc:sldMk cId="3141326296" sldId="280"/>
            <ac:spMk id="42" creationId="{2DB2879C-F0B1-4195-A323-E97B6065A78E}"/>
          </ac:spMkLst>
        </pc:spChg>
        <pc:spChg chg="add">
          <ac:chgData name="Lyndsey Dunn" userId="54381fcc-1231-4e39-aa1d-2e2afb3603bb" providerId="ADAL" clId="{D2138DE0-AF68-4EC7-ABD2-41BFF4A8D51A}" dt="2023-06-12T06:34:57.480" v="408" actId="26606"/>
          <ac:spMkLst>
            <pc:docMk/>
            <pc:sldMk cId="3141326296" sldId="280"/>
            <ac:spMk id="44" creationId="{25482F9D-E110-434E-9B4F-41A3F5CB2A2F}"/>
          </ac:spMkLst>
        </pc:spChg>
        <pc:spChg chg="add">
          <ac:chgData name="Lyndsey Dunn" userId="54381fcc-1231-4e39-aa1d-2e2afb3603bb" providerId="ADAL" clId="{D2138DE0-AF68-4EC7-ABD2-41BFF4A8D51A}" dt="2023-06-12T06:34:57.480" v="408" actId="26606"/>
          <ac:spMkLst>
            <pc:docMk/>
            <pc:sldMk cId="3141326296" sldId="280"/>
            <ac:spMk id="45" creationId="{5779FF2E-BB5C-4805-AAD5-275495A2B7EF}"/>
          </ac:spMkLst>
        </pc:spChg>
        <pc:spChg chg="add">
          <ac:chgData name="Lyndsey Dunn" userId="54381fcc-1231-4e39-aa1d-2e2afb3603bb" providerId="ADAL" clId="{D2138DE0-AF68-4EC7-ABD2-41BFF4A8D51A}" dt="2023-06-12T06:34:57.480" v="408" actId="26606"/>
          <ac:spMkLst>
            <pc:docMk/>
            <pc:sldMk cId="3141326296" sldId="280"/>
            <ac:spMk id="46" creationId="{6EB83258-50E7-4A51-8C48-ADA7CD7FCA02}"/>
          </ac:spMkLst>
        </pc:spChg>
        <pc:spChg chg="add">
          <ac:chgData name="Lyndsey Dunn" userId="54381fcc-1231-4e39-aa1d-2e2afb3603bb" providerId="ADAL" clId="{D2138DE0-AF68-4EC7-ABD2-41BFF4A8D51A}" dt="2023-06-12T06:34:57.480" v="408" actId="26606"/>
          <ac:spMkLst>
            <pc:docMk/>
            <pc:sldMk cId="3141326296" sldId="280"/>
            <ac:spMk id="47" creationId="{A4188960-1398-409C-BA5D-F87CCB743390}"/>
          </ac:spMkLst>
        </pc:spChg>
        <pc:graphicFrameChg chg="add del">
          <ac:chgData name="Lyndsey Dunn" userId="54381fcc-1231-4e39-aa1d-2e2afb3603bb" providerId="ADAL" clId="{D2138DE0-AF68-4EC7-ABD2-41BFF4A8D51A}" dt="2023-06-12T06:33:05.339" v="238" actId="26606"/>
          <ac:graphicFrameMkLst>
            <pc:docMk/>
            <pc:sldMk cId="3141326296" sldId="280"/>
            <ac:graphicFrameMk id="7" creationId="{40F3146A-AC03-C6BD-E6CB-D0C50C63A54E}"/>
          </ac:graphicFrameMkLst>
        </pc:graphicFrameChg>
        <pc:graphicFrameChg chg="add del">
          <ac:chgData name="Lyndsey Dunn" userId="54381fcc-1231-4e39-aa1d-2e2afb3603bb" providerId="ADAL" clId="{D2138DE0-AF68-4EC7-ABD2-41BFF4A8D51A}" dt="2023-06-12T06:33:10.961" v="240" actId="26606"/>
          <ac:graphicFrameMkLst>
            <pc:docMk/>
            <pc:sldMk cId="3141326296" sldId="280"/>
            <ac:graphicFrameMk id="19" creationId="{5CFA09E1-DF4F-7DEA-376E-ABF555B7DA44}"/>
          </ac:graphicFrameMkLst>
        </pc:graphicFrameChg>
        <pc:graphicFrameChg chg="add del">
          <ac:chgData name="Lyndsey Dunn" userId="54381fcc-1231-4e39-aa1d-2e2afb3603bb" providerId="ADAL" clId="{D2138DE0-AF68-4EC7-ABD2-41BFF4A8D51A}" dt="2023-06-12T06:33:15.551" v="242" actId="26606"/>
          <ac:graphicFrameMkLst>
            <pc:docMk/>
            <pc:sldMk cId="3141326296" sldId="280"/>
            <ac:graphicFrameMk id="25" creationId="{1F7DF476-4CB4-D626-06EC-8482922E13D2}"/>
          </ac:graphicFrameMkLst>
        </pc:graphicFrameChg>
        <pc:graphicFrameChg chg="add mod modGraphic">
          <ac:chgData name="Lyndsey Dunn" userId="54381fcc-1231-4e39-aa1d-2e2afb3603bb" providerId="ADAL" clId="{D2138DE0-AF68-4EC7-ABD2-41BFF4A8D51A}" dt="2023-06-12T06:36:01.113" v="422" actId="20577"/>
          <ac:graphicFrameMkLst>
            <pc:docMk/>
            <pc:sldMk cId="3141326296" sldId="280"/>
            <ac:graphicFrameMk id="31" creationId="{F26B33BD-2221-00A9-97D0-4AC740B098E0}"/>
          </ac:graphicFrameMkLst>
        </pc:graphicFrameChg>
      </pc:sldChg>
      <pc:sldChg chg="add del">
        <pc:chgData name="Lyndsey Dunn" userId="54381fcc-1231-4e39-aa1d-2e2afb3603bb" providerId="ADAL" clId="{D2138DE0-AF68-4EC7-ABD2-41BFF4A8D51A}" dt="2023-06-12T06:38:56.985" v="469" actId="47"/>
        <pc:sldMkLst>
          <pc:docMk/>
          <pc:sldMk cId="2973429234" sldId="281"/>
        </pc:sldMkLst>
      </pc:sldChg>
      <pc:sldChg chg="addSp delSp modSp new mod ord">
        <pc:chgData name="Lyndsey Dunn" userId="54381fcc-1231-4e39-aa1d-2e2afb3603bb" providerId="ADAL" clId="{D2138DE0-AF68-4EC7-ABD2-41BFF4A8D51A}" dt="2023-06-12T06:40:43.850" v="540"/>
        <pc:sldMkLst>
          <pc:docMk/>
          <pc:sldMk cId="1035093177" sldId="282"/>
        </pc:sldMkLst>
        <pc:spChg chg="del">
          <ac:chgData name="Lyndsey Dunn" userId="54381fcc-1231-4e39-aa1d-2e2afb3603bb" providerId="ADAL" clId="{D2138DE0-AF68-4EC7-ABD2-41BFF4A8D51A}" dt="2023-06-12T06:38:28.518" v="467" actId="478"/>
          <ac:spMkLst>
            <pc:docMk/>
            <pc:sldMk cId="1035093177" sldId="282"/>
            <ac:spMk id="2" creationId="{9AC640AB-6CF1-47FB-F5A4-250DEFF64449}"/>
          </ac:spMkLst>
        </pc:spChg>
        <pc:spChg chg="del">
          <ac:chgData name="Lyndsey Dunn" userId="54381fcc-1231-4e39-aa1d-2e2afb3603bb" providerId="ADAL" clId="{D2138DE0-AF68-4EC7-ABD2-41BFF4A8D51A}" dt="2023-06-12T06:38:26.601" v="466" actId="478"/>
          <ac:spMkLst>
            <pc:docMk/>
            <pc:sldMk cId="1035093177" sldId="282"/>
            <ac:spMk id="3" creationId="{265B0A49-7E23-4D04-265B-DAE24021BCCA}"/>
          </ac:spMkLst>
        </pc:spChg>
        <pc:graphicFrameChg chg="add mod">
          <ac:chgData name="Lyndsey Dunn" userId="54381fcc-1231-4e39-aa1d-2e2afb3603bb" providerId="ADAL" clId="{D2138DE0-AF68-4EC7-ABD2-41BFF4A8D51A}" dt="2023-06-12T06:40:21.987" v="530" actId="1076"/>
          <ac:graphicFrameMkLst>
            <pc:docMk/>
            <pc:sldMk cId="1035093177" sldId="282"/>
            <ac:graphicFrameMk id="4" creationId="{C92D1DC7-30AC-96A6-A494-BBE6FFA478E5}"/>
          </ac:graphicFrameMkLst>
        </pc:graphicFrameChg>
      </pc:sldChg>
      <pc:sldMasterChg chg="addSp">
        <pc:chgData name="Lyndsey Dunn" userId="54381fcc-1231-4e39-aa1d-2e2afb3603bb" providerId="ADAL" clId="{D2138DE0-AF68-4EC7-ABD2-41BFF4A8D51A}" dt="2023-06-12T06:02:24.314" v="2"/>
        <pc:sldMasterMkLst>
          <pc:docMk/>
          <pc:sldMasterMk cId="121307641" sldId="2147483767"/>
        </pc:sldMasterMkLst>
        <pc:picChg chg="add">
          <ac:chgData name="Lyndsey Dunn" userId="54381fcc-1231-4e39-aa1d-2e2afb3603bb" providerId="ADAL" clId="{D2138DE0-AF68-4EC7-ABD2-41BFF4A8D51A}" dt="2023-06-12T06:02:24.314" v="2"/>
          <ac:picMkLst>
            <pc:docMk/>
            <pc:sldMasterMk cId="121307641" sldId="2147483767"/>
            <ac:picMk id="11" creationId="{FC655DAD-0FE0-D9E0-50AC-4C8B04B01C6C}"/>
          </ac:picMkLst>
        </pc:picChg>
        <pc:picChg chg="add">
          <ac:chgData name="Lyndsey Dunn" userId="54381fcc-1231-4e39-aa1d-2e2afb3603bb" providerId="ADAL" clId="{D2138DE0-AF68-4EC7-ABD2-41BFF4A8D51A}" dt="2023-06-12T06:02:24.314" v="2"/>
          <ac:picMkLst>
            <pc:docMk/>
            <pc:sldMasterMk cId="121307641" sldId="2147483767"/>
            <ac:picMk id="12" creationId="{2828820E-F144-2858-EADA-94ACAA1385B7}"/>
          </ac:picMkLst>
        </pc:picChg>
      </pc:sldMaster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234E8-7BD1-4C0D-807C-93AC86896837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31A78F-9B8D-4120-B5C9-55A9F864D37D}">
      <dgm:prSet/>
      <dgm:spPr/>
      <dgm:t>
        <a:bodyPr/>
        <a:lstStyle/>
        <a:p>
          <a:r>
            <a:rPr lang="en-US" b="1"/>
            <a:t>We want:</a:t>
          </a:r>
          <a:endParaRPr lang="en-US"/>
        </a:p>
      </dgm:t>
    </dgm:pt>
    <dgm:pt modelId="{45AEE05B-129A-4175-A3BE-170860D1D2A7}" type="parTrans" cxnId="{7D4A6651-20A1-4E6E-8B49-321710D80DE0}">
      <dgm:prSet/>
      <dgm:spPr/>
      <dgm:t>
        <a:bodyPr/>
        <a:lstStyle/>
        <a:p>
          <a:endParaRPr lang="en-US"/>
        </a:p>
      </dgm:t>
    </dgm:pt>
    <dgm:pt modelId="{501E991B-46E9-4CD9-971C-352CA5A6792C}" type="sibTrans" cxnId="{7D4A6651-20A1-4E6E-8B49-321710D80DE0}">
      <dgm:prSet/>
      <dgm:spPr/>
      <dgm:t>
        <a:bodyPr/>
        <a:lstStyle/>
        <a:p>
          <a:endParaRPr lang="en-US"/>
        </a:p>
      </dgm:t>
    </dgm:pt>
    <dgm:pt modelId="{FA8D028B-FDBC-4208-957E-54E3F4CEACB7}">
      <dgm:prSet/>
      <dgm:spPr/>
      <dgm:t>
        <a:bodyPr/>
        <a:lstStyle/>
        <a:p>
          <a:r>
            <a:rPr lang="en-US" b="1" dirty="0"/>
            <a:t>Opportunities that enable children and young people with disabilities to access their local community.</a:t>
          </a:r>
          <a:endParaRPr lang="en-US" dirty="0"/>
        </a:p>
      </dgm:t>
    </dgm:pt>
    <dgm:pt modelId="{E7647383-C112-4AFB-B29C-8CDD004E48D2}" type="parTrans" cxnId="{DE38C77D-4389-41DC-94F4-3EA9D88DD854}">
      <dgm:prSet/>
      <dgm:spPr/>
      <dgm:t>
        <a:bodyPr/>
        <a:lstStyle/>
        <a:p>
          <a:endParaRPr lang="en-US"/>
        </a:p>
      </dgm:t>
    </dgm:pt>
    <dgm:pt modelId="{38DFE73D-C9CA-4EF4-A23D-8932E3B244E7}" type="sibTrans" cxnId="{DE38C77D-4389-41DC-94F4-3EA9D88DD854}">
      <dgm:prSet/>
      <dgm:spPr/>
      <dgm:t>
        <a:bodyPr/>
        <a:lstStyle/>
        <a:p>
          <a:endParaRPr lang="en-US"/>
        </a:p>
      </dgm:t>
    </dgm:pt>
    <dgm:pt modelId="{640578E7-113D-4210-924E-58E37F8F92FF}" type="pres">
      <dgm:prSet presAssocID="{D15234E8-7BD1-4C0D-807C-93AC86896837}" presName="diagram" presStyleCnt="0">
        <dgm:presLayoutVars>
          <dgm:dir/>
          <dgm:resizeHandles/>
        </dgm:presLayoutVars>
      </dgm:prSet>
      <dgm:spPr/>
    </dgm:pt>
    <dgm:pt modelId="{A9937F47-DD90-476E-A361-9FBB4A970EA2}" type="pres">
      <dgm:prSet presAssocID="{A031A78F-9B8D-4120-B5C9-55A9F864D37D}" presName="firstNode" presStyleLbl="node1" presStyleIdx="0" presStyleCnt="2">
        <dgm:presLayoutVars>
          <dgm:bulletEnabled val="1"/>
        </dgm:presLayoutVars>
      </dgm:prSet>
      <dgm:spPr/>
    </dgm:pt>
    <dgm:pt modelId="{8A38F358-B899-491E-A697-948B30582AFE}" type="pres">
      <dgm:prSet presAssocID="{501E991B-46E9-4CD9-971C-352CA5A6792C}" presName="sibTrans" presStyleLbl="sibTrans2D1" presStyleIdx="0" presStyleCnt="1"/>
      <dgm:spPr/>
    </dgm:pt>
    <dgm:pt modelId="{83B94197-BADB-4C34-8B20-AEEF28D4A469}" type="pres">
      <dgm:prSet presAssocID="{FA8D028B-FDBC-4208-957E-54E3F4CEACB7}" presName="lastNode" presStyleLbl="node1" presStyleIdx="1" presStyleCnt="2" custScaleX="270639" custScaleY="208820">
        <dgm:presLayoutVars>
          <dgm:bulletEnabled val="1"/>
        </dgm:presLayoutVars>
      </dgm:prSet>
      <dgm:spPr/>
    </dgm:pt>
  </dgm:ptLst>
  <dgm:cxnLst>
    <dgm:cxn modelId="{BE243A69-D3B9-45CF-BFDB-1C088C06DB5A}" type="presOf" srcId="{D15234E8-7BD1-4C0D-807C-93AC86896837}" destId="{640578E7-113D-4210-924E-58E37F8F92FF}" srcOrd="0" destOrd="0" presId="urn:microsoft.com/office/officeart/2005/8/layout/bProcess2"/>
    <dgm:cxn modelId="{7D4A6651-20A1-4E6E-8B49-321710D80DE0}" srcId="{D15234E8-7BD1-4C0D-807C-93AC86896837}" destId="{A031A78F-9B8D-4120-B5C9-55A9F864D37D}" srcOrd="0" destOrd="0" parTransId="{45AEE05B-129A-4175-A3BE-170860D1D2A7}" sibTransId="{501E991B-46E9-4CD9-971C-352CA5A6792C}"/>
    <dgm:cxn modelId="{DE38C77D-4389-41DC-94F4-3EA9D88DD854}" srcId="{D15234E8-7BD1-4C0D-807C-93AC86896837}" destId="{FA8D028B-FDBC-4208-957E-54E3F4CEACB7}" srcOrd="1" destOrd="0" parTransId="{E7647383-C112-4AFB-B29C-8CDD004E48D2}" sibTransId="{38DFE73D-C9CA-4EF4-A23D-8932E3B244E7}"/>
    <dgm:cxn modelId="{68853EB1-E6EF-40B2-AEF5-6C915566A69C}" type="presOf" srcId="{A031A78F-9B8D-4120-B5C9-55A9F864D37D}" destId="{A9937F47-DD90-476E-A361-9FBB4A970EA2}" srcOrd="0" destOrd="0" presId="urn:microsoft.com/office/officeart/2005/8/layout/bProcess2"/>
    <dgm:cxn modelId="{00BF9DD9-E937-4AE5-8C43-8B9A9B46569C}" type="presOf" srcId="{501E991B-46E9-4CD9-971C-352CA5A6792C}" destId="{8A38F358-B899-491E-A697-948B30582AFE}" srcOrd="0" destOrd="0" presId="urn:microsoft.com/office/officeart/2005/8/layout/bProcess2"/>
    <dgm:cxn modelId="{D7E5EFEA-726F-4373-9C33-662700DE508C}" type="presOf" srcId="{FA8D028B-FDBC-4208-957E-54E3F4CEACB7}" destId="{83B94197-BADB-4C34-8B20-AEEF28D4A469}" srcOrd="0" destOrd="0" presId="urn:microsoft.com/office/officeart/2005/8/layout/bProcess2"/>
    <dgm:cxn modelId="{993B035B-F190-4A22-970C-CCB957254A9E}" type="presParOf" srcId="{640578E7-113D-4210-924E-58E37F8F92FF}" destId="{A9937F47-DD90-476E-A361-9FBB4A970EA2}" srcOrd="0" destOrd="0" presId="urn:microsoft.com/office/officeart/2005/8/layout/bProcess2"/>
    <dgm:cxn modelId="{32A2EAB4-9BDB-443B-B06A-46F4C5E8F6D9}" type="presParOf" srcId="{640578E7-113D-4210-924E-58E37F8F92FF}" destId="{8A38F358-B899-491E-A697-948B30582AFE}" srcOrd="1" destOrd="0" presId="urn:microsoft.com/office/officeart/2005/8/layout/bProcess2"/>
    <dgm:cxn modelId="{B11A8E75-C412-4233-A449-09343FF5A084}" type="presParOf" srcId="{640578E7-113D-4210-924E-58E37F8F92FF}" destId="{83B94197-BADB-4C34-8B20-AEEF28D4A469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00F4E-8227-4F90-8529-E3363C99C0C7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788402-BBF8-4837-B5DC-AF713927E6B6}">
      <dgm:prSet/>
      <dgm:spPr/>
      <dgm:t>
        <a:bodyPr/>
        <a:lstStyle/>
        <a:p>
          <a:endParaRPr lang="en-GB" b="1" dirty="0"/>
        </a:p>
        <a:p>
          <a:r>
            <a:rPr lang="en-GB" b="1" dirty="0"/>
            <a:t>In response to this engagement, we are moving away from ‘short break solutions’ towards an approach to empower everyone to be part of the solution.</a:t>
          </a:r>
          <a:endParaRPr lang="en-US" dirty="0"/>
        </a:p>
      </dgm:t>
    </dgm:pt>
    <dgm:pt modelId="{E2EE99A6-BA58-4654-8ADB-7713C5D8648D}" type="parTrans" cxnId="{F6F398CF-4459-450D-ABE7-EF2CD1B914F7}">
      <dgm:prSet/>
      <dgm:spPr/>
      <dgm:t>
        <a:bodyPr/>
        <a:lstStyle/>
        <a:p>
          <a:endParaRPr lang="en-US"/>
        </a:p>
      </dgm:t>
    </dgm:pt>
    <dgm:pt modelId="{886CB8B9-FD6D-483F-8679-3C5A2C89DEF6}" type="sibTrans" cxnId="{F6F398CF-4459-450D-ABE7-EF2CD1B914F7}">
      <dgm:prSet/>
      <dgm:spPr/>
      <dgm:t>
        <a:bodyPr/>
        <a:lstStyle/>
        <a:p>
          <a:endParaRPr lang="en-US"/>
        </a:p>
      </dgm:t>
    </dgm:pt>
    <dgm:pt modelId="{DA6B38CF-68FB-4DDA-AB8C-C2B62D960E3B}">
      <dgm:prSet/>
      <dgm:spPr/>
      <dgm:t>
        <a:bodyPr/>
        <a:lstStyle/>
        <a:p>
          <a:r>
            <a:rPr lang="en-GB" b="1"/>
            <a:t>SEND Empowering Inclusive Communities (SENDEIC)</a:t>
          </a:r>
          <a:endParaRPr lang="en-US"/>
        </a:p>
      </dgm:t>
    </dgm:pt>
    <dgm:pt modelId="{B9FBC7DC-C73D-479A-973B-EE7FBB5A263A}" type="parTrans" cxnId="{4440B909-FC02-4EAC-B6C9-83EB8D1CB6AC}">
      <dgm:prSet/>
      <dgm:spPr/>
      <dgm:t>
        <a:bodyPr/>
        <a:lstStyle/>
        <a:p>
          <a:endParaRPr lang="en-US"/>
        </a:p>
      </dgm:t>
    </dgm:pt>
    <dgm:pt modelId="{17E6624F-82C2-4DA7-9E18-26C81AF9D171}" type="sibTrans" cxnId="{4440B909-FC02-4EAC-B6C9-83EB8D1CB6AC}">
      <dgm:prSet/>
      <dgm:spPr/>
      <dgm:t>
        <a:bodyPr/>
        <a:lstStyle/>
        <a:p>
          <a:endParaRPr lang="en-US"/>
        </a:p>
      </dgm:t>
    </dgm:pt>
    <dgm:pt modelId="{0E32EFF2-9A15-41AE-A2CC-58079EC23CAD}">
      <dgm:prSet/>
      <dgm:spPr/>
      <dgm:t>
        <a:bodyPr/>
        <a:lstStyle/>
        <a:p>
          <a:r>
            <a:rPr lang="en-GB" b="1"/>
            <a:t>This is not just about supporting parent/ carers with solutions but to support wider communities to be part of this.</a:t>
          </a:r>
          <a:endParaRPr lang="en-US"/>
        </a:p>
      </dgm:t>
    </dgm:pt>
    <dgm:pt modelId="{6D93F3BE-7232-4893-8892-A7F8B42C07E4}" type="parTrans" cxnId="{963C9BB7-1ACF-4EC0-959C-BD2D1482D2E0}">
      <dgm:prSet/>
      <dgm:spPr/>
      <dgm:t>
        <a:bodyPr/>
        <a:lstStyle/>
        <a:p>
          <a:endParaRPr lang="en-US"/>
        </a:p>
      </dgm:t>
    </dgm:pt>
    <dgm:pt modelId="{D4F9F25D-5BB8-4DD5-8FB7-BB88BE9FDA97}" type="sibTrans" cxnId="{963C9BB7-1ACF-4EC0-959C-BD2D1482D2E0}">
      <dgm:prSet/>
      <dgm:spPr/>
      <dgm:t>
        <a:bodyPr/>
        <a:lstStyle/>
        <a:p>
          <a:endParaRPr lang="en-US"/>
        </a:p>
      </dgm:t>
    </dgm:pt>
    <dgm:pt modelId="{B5E4E9B9-C298-4D4A-91F2-C334BCD84BF9}">
      <dgm:prSet/>
      <dgm:spPr/>
      <dgm:t>
        <a:bodyPr/>
        <a:lstStyle/>
        <a:p>
          <a:r>
            <a:rPr lang="en-GB" b="1" dirty="0"/>
            <a:t>We have updated the Short Breaks Statement to reflect this approach and developed an animation working together with families to describe what a short break is and how this can be accessed.	</a:t>
          </a:r>
          <a:endParaRPr lang="en-US" dirty="0"/>
        </a:p>
      </dgm:t>
    </dgm:pt>
    <dgm:pt modelId="{6EF50CBA-41C8-4695-864E-3010320B2800}" type="parTrans" cxnId="{5A0250FB-1913-49BC-BE61-92025C468E1C}">
      <dgm:prSet/>
      <dgm:spPr/>
      <dgm:t>
        <a:bodyPr/>
        <a:lstStyle/>
        <a:p>
          <a:endParaRPr lang="en-US"/>
        </a:p>
      </dgm:t>
    </dgm:pt>
    <dgm:pt modelId="{F44057FD-A5D5-4D69-AC17-A457944ABE7A}" type="sibTrans" cxnId="{5A0250FB-1913-49BC-BE61-92025C468E1C}">
      <dgm:prSet/>
      <dgm:spPr/>
      <dgm:t>
        <a:bodyPr/>
        <a:lstStyle/>
        <a:p>
          <a:endParaRPr lang="en-US"/>
        </a:p>
      </dgm:t>
    </dgm:pt>
    <dgm:pt modelId="{43715783-FA4A-4B07-B64D-DC89F8992298}" type="pres">
      <dgm:prSet presAssocID="{48200F4E-8227-4F90-8529-E3363C99C0C7}" presName="vert0" presStyleCnt="0">
        <dgm:presLayoutVars>
          <dgm:dir/>
          <dgm:animOne val="branch"/>
          <dgm:animLvl val="lvl"/>
        </dgm:presLayoutVars>
      </dgm:prSet>
      <dgm:spPr/>
    </dgm:pt>
    <dgm:pt modelId="{7EB70D24-3200-43B4-8E6A-882D178127DA}" type="pres">
      <dgm:prSet presAssocID="{DB788402-BBF8-4837-B5DC-AF713927E6B6}" presName="thickLine" presStyleLbl="alignNode1" presStyleIdx="0" presStyleCnt="4"/>
      <dgm:spPr/>
    </dgm:pt>
    <dgm:pt modelId="{B2FDE7FC-13DE-43CE-91A9-5F0B168F878D}" type="pres">
      <dgm:prSet presAssocID="{DB788402-BBF8-4837-B5DC-AF713927E6B6}" presName="horz1" presStyleCnt="0"/>
      <dgm:spPr/>
    </dgm:pt>
    <dgm:pt modelId="{6D41E075-55A6-4FCE-BD86-8E8822CB9734}" type="pres">
      <dgm:prSet presAssocID="{DB788402-BBF8-4837-B5DC-AF713927E6B6}" presName="tx1" presStyleLbl="revTx" presStyleIdx="0" presStyleCnt="4"/>
      <dgm:spPr/>
    </dgm:pt>
    <dgm:pt modelId="{EDE1FE51-7F8A-440D-BBD2-4973E7C4E6B5}" type="pres">
      <dgm:prSet presAssocID="{DB788402-BBF8-4837-B5DC-AF713927E6B6}" presName="vert1" presStyleCnt="0"/>
      <dgm:spPr/>
    </dgm:pt>
    <dgm:pt modelId="{33BA7C6F-AFAF-4897-8831-57FBBE7589F4}" type="pres">
      <dgm:prSet presAssocID="{DA6B38CF-68FB-4DDA-AB8C-C2B62D960E3B}" presName="thickLine" presStyleLbl="alignNode1" presStyleIdx="1" presStyleCnt="4"/>
      <dgm:spPr/>
    </dgm:pt>
    <dgm:pt modelId="{CD797B0D-1506-4866-BF9E-5BA991CA2069}" type="pres">
      <dgm:prSet presAssocID="{DA6B38CF-68FB-4DDA-AB8C-C2B62D960E3B}" presName="horz1" presStyleCnt="0"/>
      <dgm:spPr/>
    </dgm:pt>
    <dgm:pt modelId="{BBB44EF8-E82E-4022-B87C-49E2510D8069}" type="pres">
      <dgm:prSet presAssocID="{DA6B38CF-68FB-4DDA-AB8C-C2B62D960E3B}" presName="tx1" presStyleLbl="revTx" presStyleIdx="1" presStyleCnt="4"/>
      <dgm:spPr/>
    </dgm:pt>
    <dgm:pt modelId="{8192463F-1308-46AD-8C59-01EC0C472AD0}" type="pres">
      <dgm:prSet presAssocID="{DA6B38CF-68FB-4DDA-AB8C-C2B62D960E3B}" presName="vert1" presStyleCnt="0"/>
      <dgm:spPr/>
    </dgm:pt>
    <dgm:pt modelId="{9305A5E6-C57E-4B99-ADF5-092E6E70DC28}" type="pres">
      <dgm:prSet presAssocID="{0E32EFF2-9A15-41AE-A2CC-58079EC23CAD}" presName="thickLine" presStyleLbl="alignNode1" presStyleIdx="2" presStyleCnt="4"/>
      <dgm:spPr/>
    </dgm:pt>
    <dgm:pt modelId="{0D26DA56-8AFE-46EA-B9CB-B9DCCBD99B2C}" type="pres">
      <dgm:prSet presAssocID="{0E32EFF2-9A15-41AE-A2CC-58079EC23CAD}" presName="horz1" presStyleCnt="0"/>
      <dgm:spPr/>
    </dgm:pt>
    <dgm:pt modelId="{BEDB03AD-E227-4C36-8D67-89DD712E9171}" type="pres">
      <dgm:prSet presAssocID="{0E32EFF2-9A15-41AE-A2CC-58079EC23CAD}" presName="tx1" presStyleLbl="revTx" presStyleIdx="2" presStyleCnt="4"/>
      <dgm:spPr/>
    </dgm:pt>
    <dgm:pt modelId="{0975A82E-A505-4692-B16F-42C77E0C6F81}" type="pres">
      <dgm:prSet presAssocID="{0E32EFF2-9A15-41AE-A2CC-58079EC23CAD}" presName="vert1" presStyleCnt="0"/>
      <dgm:spPr/>
    </dgm:pt>
    <dgm:pt modelId="{448047BE-FB57-4CE9-A8EE-4D7E04149C96}" type="pres">
      <dgm:prSet presAssocID="{B5E4E9B9-C298-4D4A-91F2-C334BCD84BF9}" presName="thickLine" presStyleLbl="alignNode1" presStyleIdx="3" presStyleCnt="4"/>
      <dgm:spPr/>
    </dgm:pt>
    <dgm:pt modelId="{FA5E1727-4C17-4B06-A5F1-961CFE6570C0}" type="pres">
      <dgm:prSet presAssocID="{B5E4E9B9-C298-4D4A-91F2-C334BCD84BF9}" presName="horz1" presStyleCnt="0"/>
      <dgm:spPr/>
    </dgm:pt>
    <dgm:pt modelId="{1C56CEDC-9FDD-4314-A0A1-C25FA232790C}" type="pres">
      <dgm:prSet presAssocID="{B5E4E9B9-C298-4D4A-91F2-C334BCD84BF9}" presName="tx1" presStyleLbl="revTx" presStyleIdx="3" presStyleCnt="4"/>
      <dgm:spPr/>
    </dgm:pt>
    <dgm:pt modelId="{22027291-A972-49C4-A53B-03B59780A36C}" type="pres">
      <dgm:prSet presAssocID="{B5E4E9B9-C298-4D4A-91F2-C334BCD84BF9}" presName="vert1" presStyleCnt="0"/>
      <dgm:spPr/>
    </dgm:pt>
  </dgm:ptLst>
  <dgm:cxnLst>
    <dgm:cxn modelId="{4440B909-FC02-4EAC-B6C9-83EB8D1CB6AC}" srcId="{48200F4E-8227-4F90-8529-E3363C99C0C7}" destId="{DA6B38CF-68FB-4DDA-AB8C-C2B62D960E3B}" srcOrd="1" destOrd="0" parTransId="{B9FBC7DC-C73D-479A-973B-EE7FBB5A263A}" sibTransId="{17E6624F-82C2-4DA7-9E18-26C81AF9D171}"/>
    <dgm:cxn modelId="{79B8E16C-745F-4551-B799-C84C23D986FE}" type="presOf" srcId="{DA6B38CF-68FB-4DDA-AB8C-C2B62D960E3B}" destId="{BBB44EF8-E82E-4022-B87C-49E2510D8069}" srcOrd="0" destOrd="0" presId="urn:microsoft.com/office/officeart/2008/layout/LinedList"/>
    <dgm:cxn modelId="{27CDCC71-A8FB-4AB6-81E2-9AA49B0306DE}" type="presOf" srcId="{DB788402-BBF8-4837-B5DC-AF713927E6B6}" destId="{6D41E075-55A6-4FCE-BD86-8E8822CB9734}" srcOrd="0" destOrd="0" presId="urn:microsoft.com/office/officeart/2008/layout/LinedList"/>
    <dgm:cxn modelId="{4C255BAA-080B-4DCA-B715-AF8FAE9E941C}" type="presOf" srcId="{0E32EFF2-9A15-41AE-A2CC-58079EC23CAD}" destId="{BEDB03AD-E227-4C36-8D67-89DD712E9171}" srcOrd="0" destOrd="0" presId="urn:microsoft.com/office/officeart/2008/layout/LinedList"/>
    <dgm:cxn modelId="{963C9BB7-1ACF-4EC0-959C-BD2D1482D2E0}" srcId="{48200F4E-8227-4F90-8529-E3363C99C0C7}" destId="{0E32EFF2-9A15-41AE-A2CC-58079EC23CAD}" srcOrd="2" destOrd="0" parTransId="{6D93F3BE-7232-4893-8892-A7F8B42C07E4}" sibTransId="{D4F9F25D-5BB8-4DD5-8FB7-BB88BE9FDA97}"/>
    <dgm:cxn modelId="{67F54CCF-C4DE-4948-BF51-6FE8F6F046C2}" type="presOf" srcId="{B5E4E9B9-C298-4D4A-91F2-C334BCD84BF9}" destId="{1C56CEDC-9FDD-4314-A0A1-C25FA232790C}" srcOrd="0" destOrd="0" presId="urn:microsoft.com/office/officeart/2008/layout/LinedList"/>
    <dgm:cxn modelId="{F6F398CF-4459-450D-ABE7-EF2CD1B914F7}" srcId="{48200F4E-8227-4F90-8529-E3363C99C0C7}" destId="{DB788402-BBF8-4837-B5DC-AF713927E6B6}" srcOrd="0" destOrd="0" parTransId="{E2EE99A6-BA58-4654-8ADB-7713C5D8648D}" sibTransId="{886CB8B9-FD6D-483F-8679-3C5A2C89DEF6}"/>
    <dgm:cxn modelId="{163367F1-E6D3-44EB-8115-8EADFD4BEB8F}" type="presOf" srcId="{48200F4E-8227-4F90-8529-E3363C99C0C7}" destId="{43715783-FA4A-4B07-B64D-DC89F8992298}" srcOrd="0" destOrd="0" presId="urn:microsoft.com/office/officeart/2008/layout/LinedList"/>
    <dgm:cxn modelId="{5A0250FB-1913-49BC-BE61-92025C468E1C}" srcId="{48200F4E-8227-4F90-8529-E3363C99C0C7}" destId="{B5E4E9B9-C298-4D4A-91F2-C334BCD84BF9}" srcOrd="3" destOrd="0" parTransId="{6EF50CBA-41C8-4695-864E-3010320B2800}" sibTransId="{F44057FD-A5D5-4D69-AC17-A457944ABE7A}"/>
    <dgm:cxn modelId="{1EFE35BB-3043-4DB0-8E71-ED33D5992145}" type="presParOf" srcId="{43715783-FA4A-4B07-B64D-DC89F8992298}" destId="{7EB70D24-3200-43B4-8E6A-882D178127DA}" srcOrd="0" destOrd="0" presId="urn:microsoft.com/office/officeart/2008/layout/LinedList"/>
    <dgm:cxn modelId="{905B6E24-6E34-4FA8-9E34-9D860D3015B9}" type="presParOf" srcId="{43715783-FA4A-4B07-B64D-DC89F8992298}" destId="{B2FDE7FC-13DE-43CE-91A9-5F0B168F878D}" srcOrd="1" destOrd="0" presId="urn:microsoft.com/office/officeart/2008/layout/LinedList"/>
    <dgm:cxn modelId="{CB2C8330-D0FB-463F-A12B-7CDB4606599B}" type="presParOf" srcId="{B2FDE7FC-13DE-43CE-91A9-5F0B168F878D}" destId="{6D41E075-55A6-4FCE-BD86-8E8822CB9734}" srcOrd="0" destOrd="0" presId="urn:microsoft.com/office/officeart/2008/layout/LinedList"/>
    <dgm:cxn modelId="{444D0907-E2DA-44A8-B21E-0B98821C2565}" type="presParOf" srcId="{B2FDE7FC-13DE-43CE-91A9-5F0B168F878D}" destId="{EDE1FE51-7F8A-440D-BBD2-4973E7C4E6B5}" srcOrd="1" destOrd="0" presId="urn:microsoft.com/office/officeart/2008/layout/LinedList"/>
    <dgm:cxn modelId="{C1D9C4BB-ACE6-4B3A-9D0E-F2D77F458445}" type="presParOf" srcId="{43715783-FA4A-4B07-B64D-DC89F8992298}" destId="{33BA7C6F-AFAF-4897-8831-57FBBE7589F4}" srcOrd="2" destOrd="0" presId="urn:microsoft.com/office/officeart/2008/layout/LinedList"/>
    <dgm:cxn modelId="{B37D704D-84F4-4E1E-80AA-1396695BE9B5}" type="presParOf" srcId="{43715783-FA4A-4B07-B64D-DC89F8992298}" destId="{CD797B0D-1506-4866-BF9E-5BA991CA2069}" srcOrd="3" destOrd="0" presId="urn:microsoft.com/office/officeart/2008/layout/LinedList"/>
    <dgm:cxn modelId="{6720DDCF-D6E1-4F7A-99CA-DCA94EC9A8DE}" type="presParOf" srcId="{CD797B0D-1506-4866-BF9E-5BA991CA2069}" destId="{BBB44EF8-E82E-4022-B87C-49E2510D8069}" srcOrd="0" destOrd="0" presId="urn:microsoft.com/office/officeart/2008/layout/LinedList"/>
    <dgm:cxn modelId="{8A122644-552E-4397-9364-884A0061251C}" type="presParOf" srcId="{CD797B0D-1506-4866-BF9E-5BA991CA2069}" destId="{8192463F-1308-46AD-8C59-01EC0C472AD0}" srcOrd="1" destOrd="0" presId="urn:microsoft.com/office/officeart/2008/layout/LinedList"/>
    <dgm:cxn modelId="{BFF1F460-56D3-49E2-8EF3-7EE49A53A2D0}" type="presParOf" srcId="{43715783-FA4A-4B07-B64D-DC89F8992298}" destId="{9305A5E6-C57E-4B99-ADF5-092E6E70DC28}" srcOrd="4" destOrd="0" presId="urn:microsoft.com/office/officeart/2008/layout/LinedList"/>
    <dgm:cxn modelId="{8EE1D287-D4BA-402F-ADCB-56A16F01CCA0}" type="presParOf" srcId="{43715783-FA4A-4B07-B64D-DC89F8992298}" destId="{0D26DA56-8AFE-46EA-B9CB-B9DCCBD99B2C}" srcOrd="5" destOrd="0" presId="urn:microsoft.com/office/officeart/2008/layout/LinedList"/>
    <dgm:cxn modelId="{2FA47286-CABF-4259-BA5E-4AAE577D00BF}" type="presParOf" srcId="{0D26DA56-8AFE-46EA-B9CB-B9DCCBD99B2C}" destId="{BEDB03AD-E227-4C36-8D67-89DD712E9171}" srcOrd="0" destOrd="0" presId="urn:microsoft.com/office/officeart/2008/layout/LinedList"/>
    <dgm:cxn modelId="{53D09647-26FF-4658-9D81-FEAD833CF4F7}" type="presParOf" srcId="{0D26DA56-8AFE-46EA-B9CB-B9DCCBD99B2C}" destId="{0975A82E-A505-4692-B16F-42C77E0C6F81}" srcOrd="1" destOrd="0" presId="urn:microsoft.com/office/officeart/2008/layout/LinedList"/>
    <dgm:cxn modelId="{44CD1309-02C6-498D-ADE8-9190FD59E3EA}" type="presParOf" srcId="{43715783-FA4A-4B07-B64D-DC89F8992298}" destId="{448047BE-FB57-4CE9-A8EE-4D7E04149C96}" srcOrd="6" destOrd="0" presId="urn:microsoft.com/office/officeart/2008/layout/LinedList"/>
    <dgm:cxn modelId="{9ABB168D-74FD-4352-AF3F-BF1EB1270EB7}" type="presParOf" srcId="{43715783-FA4A-4B07-B64D-DC89F8992298}" destId="{FA5E1727-4C17-4B06-A5F1-961CFE6570C0}" srcOrd="7" destOrd="0" presId="urn:microsoft.com/office/officeart/2008/layout/LinedList"/>
    <dgm:cxn modelId="{9C8F0CC1-1D2D-40E9-86CB-90F4ED02E6A8}" type="presParOf" srcId="{FA5E1727-4C17-4B06-A5F1-961CFE6570C0}" destId="{1C56CEDC-9FDD-4314-A0A1-C25FA232790C}" srcOrd="0" destOrd="0" presId="urn:microsoft.com/office/officeart/2008/layout/LinedList"/>
    <dgm:cxn modelId="{D1401CCC-E243-4883-AD93-E2E2E166FD3B}" type="presParOf" srcId="{FA5E1727-4C17-4B06-A5F1-961CFE6570C0}" destId="{22027291-A972-49C4-A53B-03B59780A3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B41CA-89E6-40F5-99C4-4BE28CB7CF77}" type="doc">
      <dgm:prSet loTypeId="urn:microsoft.com/office/officeart/2005/8/layout/radial3" loCatId="cycle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0C749AF5-E9BC-4495-A915-E326D740F644}">
      <dgm:prSet phldrT="[Text]" custT="1"/>
      <dgm:spPr/>
      <dgm:t>
        <a:bodyPr/>
        <a:lstStyle/>
        <a:p>
          <a:r>
            <a:rPr lang="en-GB" sz="1700" b="1" dirty="0"/>
            <a:t>SEND Empowering Inclusive Communities Partnership </a:t>
          </a:r>
        </a:p>
      </dgm:t>
    </dgm:pt>
    <dgm:pt modelId="{DB4CC57D-D3EF-40E6-8D1A-CAD2E1C33A27}" type="parTrans" cxnId="{2DBA8BA2-FC9D-4C26-9828-F6E20C35FC69}">
      <dgm:prSet/>
      <dgm:spPr/>
      <dgm:t>
        <a:bodyPr/>
        <a:lstStyle/>
        <a:p>
          <a:endParaRPr lang="en-GB"/>
        </a:p>
      </dgm:t>
    </dgm:pt>
    <dgm:pt modelId="{47DB41F5-4B94-460B-A3DB-AF214C845C6A}" type="sibTrans" cxnId="{2DBA8BA2-FC9D-4C26-9828-F6E20C35FC69}">
      <dgm:prSet/>
      <dgm:spPr/>
      <dgm:t>
        <a:bodyPr/>
        <a:lstStyle/>
        <a:p>
          <a:endParaRPr lang="en-GB"/>
        </a:p>
      </dgm:t>
    </dgm:pt>
    <dgm:pt modelId="{A2D73D0B-1BAD-4695-B9A0-C3CBCE04325E}">
      <dgm:prSet phldrT="[Text]"/>
      <dgm:spPr/>
      <dgm:t>
        <a:bodyPr/>
        <a:lstStyle/>
        <a:p>
          <a:r>
            <a:rPr lang="en-GB"/>
            <a:t>Empowering Community Activity  Providers</a:t>
          </a:r>
        </a:p>
      </dgm:t>
    </dgm:pt>
    <dgm:pt modelId="{721AC188-C4B8-4785-93DA-26B22EAED9E5}" type="parTrans" cxnId="{419025E4-93B2-4A23-B8A8-6CA2B15DB0A0}">
      <dgm:prSet/>
      <dgm:spPr/>
      <dgm:t>
        <a:bodyPr/>
        <a:lstStyle/>
        <a:p>
          <a:endParaRPr lang="en-GB"/>
        </a:p>
      </dgm:t>
    </dgm:pt>
    <dgm:pt modelId="{5BDF5209-E698-40DD-975B-5108D1DBF5FF}" type="sibTrans" cxnId="{419025E4-93B2-4A23-B8A8-6CA2B15DB0A0}">
      <dgm:prSet/>
      <dgm:spPr/>
      <dgm:t>
        <a:bodyPr/>
        <a:lstStyle/>
        <a:p>
          <a:endParaRPr lang="en-GB"/>
        </a:p>
      </dgm:t>
    </dgm:pt>
    <dgm:pt modelId="{E5464E7D-6FCA-4746-BB98-E9AA2D9280EF}">
      <dgm:prSet phldrT="[Text]"/>
      <dgm:spPr/>
      <dgm:t>
        <a:bodyPr/>
        <a:lstStyle/>
        <a:p>
          <a:r>
            <a:rPr lang="en-GB" dirty="0"/>
            <a:t>Empowering children and young people with SEND</a:t>
          </a:r>
        </a:p>
      </dgm:t>
    </dgm:pt>
    <dgm:pt modelId="{D96BB8AA-1986-4C93-84D4-71673D120BD2}" type="parTrans" cxnId="{05526695-D734-4366-90DE-B6C7B02457D6}">
      <dgm:prSet/>
      <dgm:spPr/>
      <dgm:t>
        <a:bodyPr/>
        <a:lstStyle/>
        <a:p>
          <a:endParaRPr lang="en-GB"/>
        </a:p>
      </dgm:t>
    </dgm:pt>
    <dgm:pt modelId="{9B2CEC03-A80B-4498-8CFC-6B58CA980935}" type="sibTrans" cxnId="{05526695-D734-4366-90DE-B6C7B02457D6}">
      <dgm:prSet/>
      <dgm:spPr/>
      <dgm:t>
        <a:bodyPr/>
        <a:lstStyle/>
        <a:p>
          <a:endParaRPr lang="en-GB"/>
        </a:p>
      </dgm:t>
    </dgm:pt>
    <dgm:pt modelId="{1906411A-D49A-4ED5-A380-DC754BE5162E}">
      <dgm:prSet phldrT="[Text]"/>
      <dgm:spPr/>
      <dgm:t>
        <a:bodyPr/>
        <a:lstStyle/>
        <a:p>
          <a:r>
            <a:rPr lang="en-GB"/>
            <a:t>Empowering parent carers</a:t>
          </a:r>
        </a:p>
      </dgm:t>
    </dgm:pt>
    <dgm:pt modelId="{C24E647A-3E98-4D5A-B12B-91389D0143B0}" type="parTrans" cxnId="{3724CFF1-B522-4747-971C-FBD7675264F7}">
      <dgm:prSet/>
      <dgm:spPr/>
      <dgm:t>
        <a:bodyPr/>
        <a:lstStyle/>
        <a:p>
          <a:endParaRPr lang="en-GB"/>
        </a:p>
      </dgm:t>
    </dgm:pt>
    <dgm:pt modelId="{7E27505E-13C7-47EB-AB94-EF7D5ACD4267}" type="sibTrans" cxnId="{3724CFF1-B522-4747-971C-FBD7675264F7}">
      <dgm:prSet/>
      <dgm:spPr/>
      <dgm:t>
        <a:bodyPr/>
        <a:lstStyle/>
        <a:p>
          <a:endParaRPr lang="en-GB"/>
        </a:p>
      </dgm:t>
    </dgm:pt>
    <dgm:pt modelId="{87D1729C-2042-4D39-A9A1-01D406842E68}">
      <dgm:prSet phldrT="[Text]"/>
      <dgm:spPr/>
      <dgm:t>
        <a:bodyPr/>
        <a:lstStyle/>
        <a:p>
          <a:r>
            <a:rPr lang="en-GB"/>
            <a:t>Empowering Community Facilities</a:t>
          </a:r>
        </a:p>
      </dgm:t>
    </dgm:pt>
    <dgm:pt modelId="{1C915F54-DEDC-4671-8AA6-07C10259E2F8}" type="parTrans" cxnId="{AF90D843-BEF9-4EB6-BD94-5BB4D4041E0B}">
      <dgm:prSet/>
      <dgm:spPr/>
      <dgm:t>
        <a:bodyPr/>
        <a:lstStyle/>
        <a:p>
          <a:endParaRPr lang="en-GB"/>
        </a:p>
      </dgm:t>
    </dgm:pt>
    <dgm:pt modelId="{344BE504-27F1-4E91-8372-2EB16CFF67CF}" type="sibTrans" cxnId="{AF90D843-BEF9-4EB6-BD94-5BB4D4041E0B}">
      <dgm:prSet/>
      <dgm:spPr/>
      <dgm:t>
        <a:bodyPr/>
        <a:lstStyle/>
        <a:p>
          <a:endParaRPr lang="en-GB"/>
        </a:p>
      </dgm:t>
    </dgm:pt>
    <dgm:pt modelId="{34A5BF97-27C2-4D5D-BDC8-116FF2405397}">
      <dgm:prSet phldrT="[Text]"/>
      <dgm:spPr/>
      <dgm:t>
        <a:bodyPr/>
        <a:lstStyle/>
        <a:p>
          <a:r>
            <a:rPr lang="en-GB"/>
            <a:t>Empowering Inclusive wider Community  Cultures </a:t>
          </a:r>
        </a:p>
      </dgm:t>
    </dgm:pt>
    <dgm:pt modelId="{19197FC1-8C3C-4A0A-9B0F-D4503C3BA478}" type="parTrans" cxnId="{73DBA17B-BF25-4A1F-8FC1-30B5624A25F9}">
      <dgm:prSet/>
      <dgm:spPr/>
      <dgm:t>
        <a:bodyPr/>
        <a:lstStyle/>
        <a:p>
          <a:endParaRPr lang="en-GB"/>
        </a:p>
      </dgm:t>
    </dgm:pt>
    <dgm:pt modelId="{A3690237-0B8E-42B9-96F4-4CD0FC5E3AE8}" type="sibTrans" cxnId="{73DBA17B-BF25-4A1F-8FC1-30B5624A25F9}">
      <dgm:prSet/>
      <dgm:spPr/>
      <dgm:t>
        <a:bodyPr/>
        <a:lstStyle/>
        <a:p>
          <a:endParaRPr lang="en-GB"/>
        </a:p>
      </dgm:t>
    </dgm:pt>
    <dgm:pt modelId="{89A95FA2-37DC-4A48-B18B-AD9A3224C732}">
      <dgm:prSet phldrT="[Text]"/>
      <dgm:spPr/>
      <dgm:t>
        <a:bodyPr/>
        <a:lstStyle/>
        <a:p>
          <a:r>
            <a:rPr lang="en-GB"/>
            <a:t>Empowering Inclusive Community Travel</a:t>
          </a:r>
        </a:p>
      </dgm:t>
    </dgm:pt>
    <dgm:pt modelId="{6787D714-2224-4686-8861-7CE0861DD4C8}" type="parTrans" cxnId="{55F4A1FB-AC62-4CE1-9F1F-E035553D78EB}">
      <dgm:prSet/>
      <dgm:spPr/>
      <dgm:t>
        <a:bodyPr/>
        <a:lstStyle/>
        <a:p>
          <a:endParaRPr lang="en-GB"/>
        </a:p>
      </dgm:t>
    </dgm:pt>
    <dgm:pt modelId="{8B4799FB-1BA3-4637-9964-A0C821F0B134}" type="sibTrans" cxnId="{55F4A1FB-AC62-4CE1-9F1F-E035553D78EB}">
      <dgm:prSet/>
      <dgm:spPr/>
      <dgm:t>
        <a:bodyPr/>
        <a:lstStyle/>
        <a:p>
          <a:endParaRPr lang="en-GB"/>
        </a:p>
      </dgm:t>
    </dgm:pt>
    <dgm:pt modelId="{266DDD5C-2A81-435E-AEE3-E89D07BFCF7D}" type="pres">
      <dgm:prSet presAssocID="{2D3B41CA-89E6-40F5-99C4-4BE28CB7CF77}" presName="composite" presStyleCnt="0">
        <dgm:presLayoutVars>
          <dgm:chMax val="1"/>
          <dgm:dir/>
          <dgm:resizeHandles val="exact"/>
        </dgm:presLayoutVars>
      </dgm:prSet>
      <dgm:spPr/>
    </dgm:pt>
    <dgm:pt modelId="{242A01CE-6F7A-4340-88B1-DAF8141021EA}" type="pres">
      <dgm:prSet presAssocID="{2D3B41CA-89E6-40F5-99C4-4BE28CB7CF77}" presName="radial" presStyleCnt="0">
        <dgm:presLayoutVars>
          <dgm:animLvl val="ctr"/>
        </dgm:presLayoutVars>
      </dgm:prSet>
      <dgm:spPr/>
    </dgm:pt>
    <dgm:pt modelId="{D7242E6E-9D49-4C40-903A-614E87D811D7}" type="pres">
      <dgm:prSet presAssocID="{0C749AF5-E9BC-4495-A915-E326D740F644}" presName="centerShape" presStyleLbl="vennNode1" presStyleIdx="0" presStyleCnt="7"/>
      <dgm:spPr/>
    </dgm:pt>
    <dgm:pt modelId="{C661593E-BF04-4862-BD92-3808E626FB3A}" type="pres">
      <dgm:prSet presAssocID="{A2D73D0B-1BAD-4695-B9A0-C3CBCE04325E}" presName="node" presStyleLbl="vennNode1" presStyleIdx="1" presStyleCnt="7">
        <dgm:presLayoutVars>
          <dgm:bulletEnabled val="1"/>
        </dgm:presLayoutVars>
      </dgm:prSet>
      <dgm:spPr/>
    </dgm:pt>
    <dgm:pt modelId="{7E5A1B48-4272-48A8-A8CD-FBAB6A316A5A}" type="pres">
      <dgm:prSet presAssocID="{E5464E7D-6FCA-4746-BB98-E9AA2D9280EF}" presName="node" presStyleLbl="vennNode1" presStyleIdx="2" presStyleCnt="7">
        <dgm:presLayoutVars>
          <dgm:bulletEnabled val="1"/>
        </dgm:presLayoutVars>
      </dgm:prSet>
      <dgm:spPr/>
    </dgm:pt>
    <dgm:pt modelId="{C8304674-7932-4340-A9BA-172D221CE38E}" type="pres">
      <dgm:prSet presAssocID="{1906411A-D49A-4ED5-A380-DC754BE5162E}" presName="node" presStyleLbl="vennNode1" presStyleIdx="3" presStyleCnt="7">
        <dgm:presLayoutVars>
          <dgm:bulletEnabled val="1"/>
        </dgm:presLayoutVars>
      </dgm:prSet>
      <dgm:spPr/>
    </dgm:pt>
    <dgm:pt modelId="{30BE055F-C390-44A0-9831-9F71D4B8F9C4}" type="pres">
      <dgm:prSet presAssocID="{87D1729C-2042-4D39-A9A1-01D406842E68}" presName="node" presStyleLbl="vennNode1" presStyleIdx="4" presStyleCnt="7">
        <dgm:presLayoutVars>
          <dgm:bulletEnabled val="1"/>
        </dgm:presLayoutVars>
      </dgm:prSet>
      <dgm:spPr/>
    </dgm:pt>
    <dgm:pt modelId="{0823C50B-F265-49A8-AB09-A3103291FB39}" type="pres">
      <dgm:prSet presAssocID="{34A5BF97-27C2-4D5D-BDC8-116FF2405397}" presName="node" presStyleLbl="vennNode1" presStyleIdx="5" presStyleCnt="7">
        <dgm:presLayoutVars>
          <dgm:bulletEnabled val="1"/>
        </dgm:presLayoutVars>
      </dgm:prSet>
      <dgm:spPr/>
    </dgm:pt>
    <dgm:pt modelId="{D5E2EB92-8F35-4C6D-ACEF-7119A16F1634}" type="pres">
      <dgm:prSet presAssocID="{89A95FA2-37DC-4A48-B18B-AD9A3224C732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0DF92309-E0C9-4D3E-9A52-C644261765B9}" type="presOf" srcId="{34A5BF97-27C2-4D5D-BDC8-116FF2405397}" destId="{0823C50B-F265-49A8-AB09-A3103291FB39}" srcOrd="0" destOrd="0" presId="urn:microsoft.com/office/officeart/2005/8/layout/radial3"/>
    <dgm:cxn modelId="{5249FD0C-1B96-4DB7-95FE-A7C3F8903F36}" type="presOf" srcId="{1906411A-D49A-4ED5-A380-DC754BE5162E}" destId="{C8304674-7932-4340-A9BA-172D221CE38E}" srcOrd="0" destOrd="0" presId="urn:microsoft.com/office/officeart/2005/8/layout/radial3"/>
    <dgm:cxn modelId="{15A24825-48D0-4DEF-8765-E513728489D7}" type="presOf" srcId="{A2D73D0B-1BAD-4695-B9A0-C3CBCE04325E}" destId="{C661593E-BF04-4862-BD92-3808E626FB3A}" srcOrd="0" destOrd="0" presId="urn:microsoft.com/office/officeart/2005/8/layout/radial3"/>
    <dgm:cxn modelId="{DC960562-6683-447F-86F0-C831F41DEE98}" type="presOf" srcId="{2D3B41CA-89E6-40F5-99C4-4BE28CB7CF77}" destId="{266DDD5C-2A81-435E-AEE3-E89D07BFCF7D}" srcOrd="0" destOrd="0" presId="urn:microsoft.com/office/officeart/2005/8/layout/radial3"/>
    <dgm:cxn modelId="{AF90D843-BEF9-4EB6-BD94-5BB4D4041E0B}" srcId="{0C749AF5-E9BC-4495-A915-E326D740F644}" destId="{87D1729C-2042-4D39-A9A1-01D406842E68}" srcOrd="3" destOrd="0" parTransId="{1C915F54-DEDC-4671-8AA6-07C10259E2F8}" sibTransId="{344BE504-27F1-4E91-8372-2EB16CFF67CF}"/>
    <dgm:cxn modelId="{96A23044-052D-48ED-AFE5-4974CAC0FA3C}" type="presOf" srcId="{87D1729C-2042-4D39-A9A1-01D406842E68}" destId="{30BE055F-C390-44A0-9831-9F71D4B8F9C4}" srcOrd="0" destOrd="0" presId="urn:microsoft.com/office/officeart/2005/8/layout/radial3"/>
    <dgm:cxn modelId="{3A816845-201F-404B-B09F-5596912682C9}" type="presOf" srcId="{0C749AF5-E9BC-4495-A915-E326D740F644}" destId="{D7242E6E-9D49-4C40-903A-614E87D811D7}" srcOrd="0" destOrd="0" presId="urn:microsoft.com/office/officeart/2005/8/layout/radial3"/>
    <dgm:cxn modelId="{90366246-6269-4B1B-836D-10576D970D94}" type="presOf" srcId="{89A95FA2-37DC-4A48-B18B-AD9A3224C732}" destId="{D5E2EB92-8F35-4C6D-ACEF-7119A16F1634}" srcOrd="0" destOrd="0" presId="urn:microsoft.com/office/officeart/2005/8/layout/radial3"/>
    <dgm:cxn modelId="{73DBA17B-BF25-4A1F-8FC1-30B5624A25F9}" srcId="{0C749AF5-E9BC-4495-A915-E326D740F644}" destId="{34A5BF97-27C2-4D5D-BDC8-116FF2405397}" srcOrd="4" destOrd="0" parTransId="{19197FC1-8C3C-4A0A-9B0F-D4503C3BA478}" sibTransId="{A3690237-0B8E-42B9-96F4-4CD0FC5E3AE8}"/>
    <dgm:cxn modelId="{05526695-D734-4366-90DE-B6C7B02457D6}" srcId="{0C749AF5-E9BC-4495-A915-E326D740F644}" destId="{E5464E7D-6FCA-4746-BB98-E9AA2D9280EF}" srcOrd="1" destOrd="0" parTransId="{D96BB8AA-1986-4C93-84D4-71673D120BD2}" sibTransId="{9B2CEC03-A80B-4498-8CFC-6B58CA980935}"/>
    <dgm:cxn modelId="{2DBA8BA2-FC9D-4C26-9828-F6E20C35FC69}" srcId="{2D3B41CA-89E6-40F5-99C4-4BE28CB7CF77}" destId="{0C749AF5-E9BC-4495-A915-E326D740F644}" srcOrd="0" destOrd="0" parTransId="{DB4CC57D-D3EF-40E6-8D1A-CAD2E1C33A27}" sibTransId="{47DB41F5-4B94-460B-A3DB-AF214C845C6A}"/>
    <dgm:cxn modelId="{F167A0CF-F905-4F5E-8B58-A272DEF57EE0}" type="presOf" srcId="{E5464E7D-6FCA-4746-BB98-E9AA2D9280EF}" destId="{7E5A1B48-4272-48A8-A8CD-FBAB6A316A5A}" srcOrd="0" destOrd="0" presId="urn:microsoft.com/office/officeart/2005/8/layout/radial3"/>
    <dgm:cxn modelId="{419025E4-93B2-4A23-B8A8-6CA2B15DB0A0}" srcId="{0C749AF5-E9BC-4495-A915-E326D740F644}" destId="{A2D73D0B-1BAD-4695-B9A0-C3CBCE04325E}" srcOrd="0" destOrd="0" parTransId="{721AC188-C4B8-4785-93DA-26B22EAED9E5}" sibTransId="{5BDF5209-E698-40DD-975B-5108D1DBF5FF}"/>
    <dgm:cxn modelId="{3724CFF1-B522-4747-971C-FBD7675264F7}" srcId="{0C749AF5-E9BC-4495-A915-E326D740F644}" destId="{1906411A-D49A-4ED5-A380-DC754BE5162E}" srcOrd="2" destOrd="0" parTransId="{C24E647A-3E98-4D5A-B12B-91389D0143B0}" sibTransId="{7E27505E-13C7-47EB-AB94-EF7D5ACD4267}"/>
    <dgm:cxn modelId="{55F4A1FB-AC62-4CE1-9F1F-E035553D78EB}" srcId="{0C749AF5-E9BC-4495-A915-E326D740F644}" destId="{89A95FA2-37DC-4A48-B18B-AD9A3224C732}" srcOrd="5" destOrd="0" parTransId="{6787D714-2224-4686-8861-7CE0861DD4C8}" sibTransId="{8B4799FB-1BA3-4637-9964-A0C821F0B134}"/>
    <dgm:cxn modelId="{3EA197C6-5936-4796-A896-D1CCF39B932D}" type="presParOf" srcId="{266DDD5C-2A81-435E-AEE3-E89D07BFCF7D}" destId="{242A01CE-6F7A-4340-88B1-DAF8141021EA}" srcOrd="0" destOrd="0" presId="urn:microsoft.com/office/officeart/2005/8/layout/radial3"/>
    <dgm:cxn modelId="{658FD4FB-6ED1-4533-8824-F5FD1317E132}" type="presParOf" srcId="{242A01CE-6F7A-4340-88B1-DAF8141021EA}" destId="{D7242E6E-9D49-4C40-903A-614E87D811D7}" srcOrd="0" destOrd="0" presId="urn:microsoft.com/office/officeart/2005/8/layout/radial3"/>
    <dgm:cxn modelId="{C1F883AF-D2B2-40FC-9B65-095AA1DB3953}" type="presParOf" srcId="{242A01CE-6F7A-4340-88B1-DAF8141021EA}" destId="{C661593E-BF04-4862-BD92-3808E626FB3A}" srcOrd="1" destOrd="0" presId="urn:microsoft.com/office/officeart/2005/8/layout/radial3"/>
    <dgm:cxn modelId="{840246AB-B016-4DC8-A653-82CD87A24F09}" type="presParOf" srcId="{242A01CE-6F7A-4340-88B1-DAF8141021EA}" destId="{7E5A1B48-4272-48A8-A8CD-FBAB6A316A5A}" srcOrd="2" destOrd="0" presId="urn:microsoft.com/office/officeart/2005/8/layout/radial3"/>
    <dgm:cxn modelId="{BDE5490A-29E2-47F1-B19D-F5A479433E5D}" type="presParOf" srcId="{242A01CE-6F7A-4340-88B1-DAF8141021EA}" destId="{C8304674-7932-4340-A9BA-172D221CE38E}" srcOrd="3" destOrd="0" presId="urn:microsoft.com/office/officeart/2005/8/layout/radial3"/>
    <dgm:cxn modelId="{8A5B1F63-0F19-47EB-83C5-7BE47AF4A02A}" type="presParOf" srcId="{242A01CE-6F7A-4340-88B1-DAF8141021EA}" destId="{30BE055F-C390-44A0-9831-9F71D4B8F9C4}" srcOrd="4" destOrd="0" presId="urn:microsoft.com/office/officeart/2005/8/layout/radial3"/>
    <dgm:cxn modelId="{FDF594FE-BC17-4514-9802-34CB0CF7AC3A}" type="presParOf" srcId="{242A01CE-6F7A-4340-88B1-DAF8141021EA}" destId="{0823C50B-F265-49A8-AB09-A3103291FB39}" srcOrd="5" destOrd="0" presId="urn:microsoft.com/office/officeart/2005/8/layout/radial3"/>
    <dgm:cxn modelId="{1A214481-471F-46C1-86A4-35BC4FD090C9}" type="presParOf" srcId="{242A01CE-6F7A-4340-88B1-DAF8141021EA}" destId="{D5E2EB92-8F35-4C6D-ACEF-7119A16F163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84EC10-2512-415C-8892-78DA177201E1}" type="doc">
      <dgm:prSet loTypeId="urn:microsoft.com/office/officeart/2005/8/layout/v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7FC6FF6-AEA9-4A50-80F3-C9B46EB77AA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WATCH OUT FOR </a:t>
          </a:r>
        </a:p>
        <a:p>
          <a:r>
            <a:rPr lang="en-US" b="1" dirty="0"/>
            <a:t>SEND only Fun and Food – summer holidays</a:t>
          </a:r>
        </a:p>
        <a:p>
          <a:r>
            <a:rPr lang="en-US" b="1" dirty="0"/>
            <a:t>For families unable to access the existing community activities </a:t>
          </a:r>
          <a:endParaRPr lang="en-US" dirty="0"/>
        </a:p>
      </dgm:t>
    </dgm:pt>
    <dgm:pt modelId="{0C3B3D1D-E04F-42BD-A2B2-7CD432DED991}" type="parTrans" cxnId="{8960F02B-A4AC-4DC5-A8F4-FEBF7798D2E4}">
      <dgm:prSet/>
      <dgm:spPr/>
      <dgm:t>
        <a:bodyPr/>
        <a:lstStyle/>
        <a:p>
          <a:endParaRPr lang="en-US"/>
        </a:p>
      </dgm:t>
    </dgm:pt>
    <dgm:pt modelId="{DEB2FBCC-2440-40BC-8506-2AF1D15C2EF8}" type="sibTrans" cxnId="{8960F02B-A4AC-4DC5-A8F4-FEBF7798D2E4}">
      <dgm:prSet/>
      <dgm:spPr/>
      <dgm:t>
        <a:bodyPr/>
        <a:lstStyle/>
        <a:p>
          <a:endParaRPr lang="en-US"/>
        </a:p>
      </dgm:t>
    </dgm:pt>
    <dgm:pt modelId="{603C4C87-7261-45EC-A066-2D111FD45087}" type="pres">
      <dgm:prSet presAssocID="{1184EC10-2512-415C-8892-78DA177201E1}" presName="outerComposite" presStyleCnt="0">
        <dgm:presLayoutVars>
          <dgm:chMax val="5"/>
          <dgm:dir/>
          <dgm:resizeHandles val="exact"/>
        </dgm:presLayoutVars>
      </dgm:prSet>
      <dgm:spPr/>
    </dgm:pt>
    <dgm:pt modelId="{011594EC-D78F-47C8-865C-516A1A75F418}" type="pres">
      <dgm:prSet presAssocID="{1184EC10-2512-415C-8892-78DA177201E1}" presName="dummyMaxCanvas" presStyleCnt="0">
        <dgm:presLayoutVars/>
      </dgm:prSet>
      <dgm:spPr/>
    </dgm:pt>
    <dgm:pt modelId="{6659B5DD-038B-4D5A-B972-BEC400A55E63}" type="pres">
      <dgm:prSet presAssocID="{1184EC10-2512-415C-8892-78DA177201E1}" presName="OneNode_1" presStyleLbl="node1" presStyleIdx="0" presStyleCnt="1" custLinFactY="-100000" custLinFactNeighborX="-14477" custLinFactNeighborY="-120953">
        <dgm:presLayoutVars>
          <dgm:bulletEnabled val="1"/>
        </dgm:presLayoutVars>
      </dgm:prSet>
      <dgm:spPr/>
    </dgm:pt>
  </dgm:ptLst>
  <dgm:cxnLst>
    <dgm:cxn modelId="{8960F02B-A4AC-4DC5-A8F4-FEBF7798D2E4}" srcId="{1184EC10-2512-415C-8892-78DA177201E1}" destId="{17FC6FF6-AEA9-4A50-80F3-C9B46EB77AAA}" srcOrd="0" destOrd="0" parTransId="{0C3B3D1D-E04F-42BD-A2B2-7CD432DED991}" sibTransId="{DEB2FBCC-2440-40BC-8506-2AF1D15C2EF8}"/>
    <dgm:cxn modelId="{9DE7EB69-70A0-48BE-AFEF-0A3842258285}" type="presOf" srcId="{17FC6FF6-AEA9-4A50-80F3-C9B46EB77AAA}" destId="{6659B5DD-038B-4D5A-B972-BEC400A55E63}" srcOrd="0" destOrd="0" presId="urn:microsoft.com/office/officeart/2005/8/layout/vProcess5"/>
    <dgm:cxn modelId="{1E25F5D0-447D-421B-90CE-5651A296046D}" type="presOf" srcId="{1184EC10-2512-415C-8892-78DA177201E1}" destId="{603C4C87-7261-45EC-A066-2D111FD45087}" srcOrd="0" destOrd="0" presId="urn:microsoft.com/office/officeart/2005/8/layout/vProcess5"/>
    <dgm:cxn modelId="{62210A64-0B34-461F-A82E-28D587E815A6}" type="presParOf" srcId="{603C4C87-7261-45EC-A066-2D111FD45087}" destId="{011594EC-D78F-47C8-865C-516A1A75F418}" srcOrd="0" destOrd="0" presId="urn:microsoft.com/office/officeart/2005/8/layout/vProcess5"/>
    <dgm:cxn modelId="{E8485F1B-0D70-4BA4-9F71-4E8FA42BB442}" type="presParOf" srcId="{603C4C87-7261-45EC-A066-2D111FD45087}" destId="{6659B5DD-038B-4D5A-B972-BEC400A55E6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96C917-61A5-4606-8F07-0D00246CAD8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23DC37-414E-4896-B033-1A0F7C9C8AB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Pop online and check out the updated short breaks statement.</a:t>
          </a:r>
          <a:endParaRPr lang="en-US"/>
        </a:p>
      </dgm:t>
    </dgm:pt>
    <dgm:pt modelId="{456653FC-8CD6-4D3F-B73A-ED1999A1C905}" type="parTrans" cxnId="{2CF7873A-5C5F-4131-B07F-6B382708220F}">
      <dgm:prSet/>
      <dgm:spPr/>
      <dgm:t>
        <a:bodyPr/>
        <a:lstStyle/>
        <a:p>
          <a:endParaRPr lang="en-US"/>
        </a:p>
      </dgm:t>
    </dgm:pt>
    <dgm:pt modelId="{C860538C-9A0D-4628-A9CD-F0DDA3BA3EA5}" type="sibTrans" cxnId="{2CF7873A-5C5F-4131-B07F-6B38270822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8D04FA-E080-4D5B-853C-61A134806D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Single starting point for contact - Telephone: 03000 260 270 or   Email: SENDEIC@durham.gov.uk.</a:t>
          </a:r>
          <a:endParaRPr lang="en-US"/>
        </a:p>
      </dgm:t>
    </dgm:pt>
    <dgm:pt modelId="{9F9A271A-36DA-42B3-B671-CB6413DFD0EB}" type="parTrans" cxnId="{26F68594-FCFD-4BE7-B0E2-0DB42364B5CD}">
      <dgm:prSet/>
      <dgm:spPr/>
      <dgm:t>
        <a:bodyPr/>
        <a:lstStyle/>
        <a:p>
          <a:endParaRPr lang="en-US"/>
        </a:p>
      </dgm:t>
    </dgm:pt>
    <dgm:pt modelId="{850F52C2-1E74-4C75-BCD6-DEDF9FF76AD4}" type="sibTrans" cxnId="{26F68594-FCFD-4BE7-B0E2-0DB42364B5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C5D8C6-D940-4B17-BAD1-728C901AFB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Register on Children and Young Peoples Network to receive regular updates.</a:t>
          </a:r>
          <a:endParaRPr lang="en-US"/>
        </a:p>
      </dgm:t>
    </dgm:pt>
    <dgm:pt modelId="{AF2EEEBB-5FE4-468F-A5BB-54275FB331E4}" type="parTrans" cxnId="{E7F5F99F-710F-47E2-BE7A-DA5CDDDD2CB7}">
      <dgm:prSet/>
      <dgm:spPr/>
      <dgm:t>
        <a:bodyPr/>
        <a:lstStyle/>
        <a:p>
          <a:endParaRPr lang="en-US"/>
        </a:p>
      </dgm:t>
    </dgm:pt>
    <dgm:pt modelId="{98202364-F950-48C2-B52C-5D4B2D76691F}" type="sibTrans" cxnId="{E7F5F99F-710F-47E2-BE7A-DA5CDDDD2C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C50E0D-7338-4EB9-AFA0-65A8FF819D8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We can work together to co-ordinate a creative response for families.</a:t>
          </a:r>
          <a:endParaRPr lang="en-US"/>
        </a:p>
      </dgm:t>
    </dgm:pt>
    <dgm:pt modelId="{B1507A03-6932-4643-8FB9-20C63AEF0B84}" type="parTrans" cxnId="{1AF2B97B-4F54-454B-BEE3-73F7A1283310}">
      <dgm:prSet/>
      <dgm:spPr/>
      <dgm:t>
        <a:bodyPr/>
        <a:lstStyle/>
        <a:p>
          <a:endParaRPr lang="en-US"/>
        </a:p>
      </dgm:t>
    </dgm:pt>
    <dgm:pt modelId="{7D158659-9517-4A20-83BB-C1D0F960C351}" type="sibTrans" cxnId="{1AF2B97B-4F54-454B-BEE3-73F7A1283310}">
      <dgm:prSet/>
      <dgm:spPr/>
      <dgm:t>
        <a:bodyPr/>
        <a:lstStyle/>
        <a:p>
          <a:endParaRPr lang="en-US"/>
        </a:p>
      </dgm:t>
    </dgm:pt>
    <dgm:pt modelId="{C113AB0B-3997-4AC7-A778-53592A11CDBF}" type="pres">
      <dgm:prSet presAssocID="{5196C917-61A5-4606-8F07-0D00246CAD87}" presName="root" presStyleCnt="0">
        <dgm:presLayoutVars>
          <dgm:dir/>
          <dgm:resizeHandles val="exact"/>
        </dgm:presLayoutVars>
      </dgm:prSet>
      <dgm:spPr/>
    </dgm:pt>
    <dgm:pt modelId="{17A4DD21-FAC5-49D7-BFA9-121D7E5065C0}" type="pres">
      <dgm:prSet presAssocID="{5196C917-61A5-4606-8F07-0D00246CAD87}" presName="container" presStyleCnt="0">
        <dgm:presLayoutVars>
          <dgm:dir/>
          <dgm:resizeHandles val="exact"/>
        </dgm:presLayoutVars>
      </dgm:prSet>
      <dgm:spPr/>
    </dgm:pt>
    <dgm:pt modelId="{64A7A3F8-775C-4FDB-ADF3-C803941EEF25}" type="pres">
      <dgm:prSet presAssocID="{DD23DC37-414E-4896-B033-1A0F7C9C8AB2}" presName="compNode" presStyleCnt="0"/>
      <dgm:spPr/>
    </dgm:pt>
    <dgm:pt modelId="{0AE1D7A3-C201-4508-BA27-D9890B1907D8}" type="pres">
      <dgm:prSet presAssocID="{DD23DC37-414E-4896-B033-1A0F7C9C8AB2}" presName="iconBgRect" presStyleLbl="bgShp" presStyleIdx="0" presStyleCnt="4"/>
      <dgm:spPr/>
    </dgm:pt>
    <dgm:pt modelId="{8FF84730-D049-4966-A647-4BD3D61A4683}" type="pres">
      <dgm:prSet presAssocID="{DD23DC37-414E-4896-B033-1A0F7C9C8AB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bbles"/>
        </a:ext>
      </dgm:extLst>
    </dgm:pt>
    <dgm:pt modelId="{4870E185-6B43-4F9B-843D-12F1FE3F7C7C}" type="pres">
      <dgm:prSet presAssocID="{DD23DC37-414E-4896-B033-1A0F7C9C8AB2}" presName="spaceRect" presStyleCnt="0"/>
      <dgm:spPr/>
    </dgm:pt>
    <dgm:pt modelId="{F6204D81-E092-4C31-95C1-100F1819CF99}" type="pres">
      <dgm:prSet presAssocID="{DD23DC37-414E-4896-B033-1A0F7C9C8AB2}" presName="textRect" presStyleLbl="revTx" presStyleIdx="0" presStyleCnt="4">
        <dgm:presLayoutVars>
          <dgm:chMax val="1"/>
          <dgm:chPref val="1"/>
        </dgm:presLayoutVars>
      </dgm:prSet>
      <dgm:spPr/>
    </dgm:pt>
    <dgm:pt modelId="{9D9A7086-D21E-4F70-85C1-D4E4C8424725}" type="pres">
      <dgm:prSet presAssocID="{C860538C-9A0D-4628-A9CD-F0DDA3BA3EA5}" presName="sibTrans" presStyleLbl="sibTrans2D1" presStyleIdx="0" presStyleCnt="0"/>
      <dgm:spPr/>
    </dgm:pt>
    <dgm:pt modelId="{4A1458CD-9F18-42C0-81D8-E542FE3FE3CB}" type="pres">
      <dgm:prSet presAssocID="{E48D04FA-E080-4D5B-853C-61A134806D35}" presName="compNode" presStyleCnt="0"/>
      <dgm:spPr/>
    </dgm:pt>
    <dgm:pt modelId="{056AE809-78FA-4722-8AD6-0FD33B487166}" type="pres">
      <dgm:prSet presAssocID="{E48D04FA-E080-4D5B-853C-61A134806D35}" presName="iconBgRect" presStyleLbl="bgShp" presStyleIdx="1" presStyleCnt="4"/>
      <dgm:spPr/>
    </dgm:pt>
    <dgm:pt modelId="{63FB5A42-287D-4D19-BC14-24F696A6510B}" type="pres">
      <dgm:prSet presAssocID="{E48D04FA-E080-4D5B-853C-61A134806D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1563209-DD8E-4F51-9D37-738BDE87B9C4}" type="pres">
      <dgm:prSet presAssocID="{E48D04FA-E080-4D5B-853C-61A134806D35}" presName="spaceRect" presStyleCnt="0"/>
      <dgm:spPr/>
    </dgm:pt>
    <dgm:pt modelId="{0A893F26-42E5-404E-824A-4F19545DF4C8}" type="pres">
      <dgm:prSet presAssocID="{E48D04FA-E080-4D5B-853C-61A134806D35}" presName="textRect" presStyleLbl="revTx" presStyleIdx="1" presStyleCnt="4">
        <dgm:presLayoutVars>
          <dgm:chMax val="1"/>
          <dgm:chPref val="1"/>
        </dgm:presLayoutVars>
      </dgm:prSet>
      <dgm:spPr/>
    </dgm:pt>
    <dgm:pt modelId="{37D3AF84-459B-4F21-875E-489E8554E457}" type="pres">
      <dgm:prSet presAssocID="{850F52C2-1E74-4C75-BCD6-DEDF9FF76AD4}" presName="sibTrans" presStyleLbl="sibTrans2D1" presStyleIdx="0" presStyleCnt="0"/>
      <dgm:spPr/>
    </dgm:pt>
    <dgm:pt modelId="{1B82FE01-33FD-4C5F-9664-8D21A830F359}" type="pres">
      <dgm:prSet presAssocID="{8AC5D8C6-D940-4B17-BAD1-728C901AFB33}" presName="compNode" presStyleCnt="0"/>
      <dgm:spPr/>
    </dgm:pt>
    <dgm:pt modelId="{83AD91B9-EBE5-44E6-9EAA-ED00C8067F33}" type="pres">
      <dgm:prSet presAssocID="{8AC5D8C6-D940-4B17-BAD1-728C901AFB33}" presName="iconBgRect" presStyleLbl="bgShp" presStyleIdx="2" presStyleCnt="4"/>
      <dgm:spPr/>
    </dgm:pt>
    <dgm:pt modelId="{3E6954E5-250F-493E-BFD1-16B7392B8607}" type="pres">
      <dgm:prSet presAssocID="{8AC5D8C6-D940-4B17-BAD1-728C901AFB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451E2868-D6B1-49D0-9234-C5E4BB0F0E92}" type="pres">
      <dgm:prSet presAssocID="{8AC5D8C6-D940-4B17-BAD1-728C901AFB33}" presName="spaceRect" presStyleCnt="0"/>
      <dgm:spPr/>
    </dgm:pt>
    <dgm:pt modelId="{F10962FF-FBF1-41F7-87A1-DCAA60C5BECA}" type="pres">
      <dgm:prSet presAssocID="{8AC5D8C6-D940-4B17-BAD1-728C901AFB33}" presName="textRect" presStyleLbl="revTx" presStyleIdx="2" presStyleCnt="4">
        <dgm:presLayoutVars>
          <dgm:chMax val="1"/>
          <dgm:chPref val="1"/>
        </dgm:presLayoutVars>
      </dgm:prSet>
      <dgm:spPr/>
    </dgm:pt>
    <dgm:pt modelId="{7C370946-D558-4A87-B272-3525648601E3}" type="pres">
      <dgm:prSet presAssocID="{98202364-F950-48C2-B52C-5D4B2D76691F}" presName="sibTrans" presStyleLbl="sibTrans2D1" presStyleIdx="0" presStyleCnt="0"/>
      <dgm:spPr/>
    </dgm:pt>
    <dgm:pt modelId="{B29886B9-7E8A-465D-B8A3-C9E01609628A}" type="pres">
      <dgm:prSet presAssocID="{37C50E0D-7338-4EB9-AFA0-65A8FF819D8B}" presName="compNode" presStyleCnt="0"/>
      <dgm:spPr/>
    </dgm:pt>
    <dgm:pt modelId="{8ED907FC-0931-41E0-B8D7-593E54DC58CE}" type="pres">
      <dgm:prSet presAssocID="{37C50E0D-7338-4EB9-AFA0-65A8FF819D8B}" presName="iconBgRect" presStyleLbl="bgShp" presStyleIdx="3" presStyleCnt="4"/>
      <dgm:spPr/>
    </dgm:pt>
    <dgm:pt modelId="{A78278B4-9A72-4FA1-AF89-B8C1DB801DCB}" type="pres">
      <dgm:prSet presAssocID="{37C50E0D-7338-4EB9-AFA0-65A8FF819D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5919C90-47BE-4A65-861F-5DBCD5CB35C6}" type="pres">
      <dgm:prSet presAssocID="{37C50E0D-7338-4EB9-AFA0-65A8FF819D8B}" presName="spaceRect" presStyleCnt="0"/>
      <dgm:spPr/>
    </dgm:pt>
    <dgm:pt modelId="{1E03D87F-FB1A-43C7-B725-9E8BE4D33130}" type="pres">
      <dgm:prSet presAssocID="{37C50E0D-7338-4EB9-AFA0-65A8FF819D8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56D1A23-01CF-4CC5-82B5-CF4DB616FB25}" type="presOf" srcId="{850F52C2-1E74-4C75-BCD6-DEDF9FF76AD4}" destId="{37D3AF84-459B-4F21-875E-489E8554E457}" srcOrd="0" destOrd="0" presId="urn:microsoft.com/office/officeart/2018/2/layout/IconCircleList"/>
    <dgm:cxn modelId="{FCB31736-12DA-4B1A-8480-6D6664807377}" type="presOf" srcId="{C860538C-9A0D-4628-A9CD-F0DDA3BA3EA5}" destId="{9D9A7086-D21E-4F70-85C1-D4E4C8424725}" srcOrd="0" destOrd="0" presId="urn:microsoft.com/office/officeart/2018/2/layout/IconCircleList"/>
    <dgm:cxn modelId="{2CF7873A-5C5F-4131-B07F-6B382708220F}" srcId="{5196C917-61A5-4606-8F07-0D00246CAD87}" destId="{DD23DC37-414E-4896-B033-1A0F7C9C8AB2}" srcOrd="0" destOrd="0" parTransId="{456653FC-8CD6-4D3F-B73A-ED1999A1C905}" sibTransId="{C860538C-9A0D-4628-A9CD-F0DDA3BA3EA5}"/>
    <dgm:cxn modelId="{1AF2B97B-4F54-454B-BEE3-73F7A1283310}" srcId="{5196C917-61A5-4606-8F07-0D00246CAD87}" destId="{37C50E0D-7338-4EB9-AFA0-65A8FF819D8B}" srcOrd="3" destOrd="0" parTransId="{B1507A03-6932-4643-8FB9-20C63AEF0B84}" sibTransId="{7D158659-9517-4A20-83BB-C1D0F960C351}"/>
    <dgm:cxn modelId="{677B9286-2E6A-404F-B691-4484F2992A07}" type="presOf" srcId="{DD23DC37-414E-4896-B033-1A0F7C9C8AB2}" destId="{F6204D81-E092-4C31-95C1-100F1819CF99}" srcOrd="0" destOrd="0" presId="urn:microsoft.com/office/officeart/2018/2/layout/IconCircleList"/>
    <dgm:cxn modelId="{26F68594-FCFD-4BE7-B0E2-0DB42364B5CD}" srcId="{5196C917-61A5-4606-8F07-0D00246CAD87}" destId="{E48D04FA-E080-4D5B-853C-61A134806D35}" srcOrd="1" destOrd="0" parTransId="{9F9A271A-36DA-42B3-B671-CB6413DFD0EB}" sibTransId="{850F52C2-1E74-4C75-BCD6-DEDF9FF76AD4}"/>
    <dgm:cxn modelId="{E7F5F99F-710F-47E2-BE7A-DA5CDDDD2CB7}" srcId="{5196C917-61A5-4606-8F07-0D00246CAD87}" destId="{8AC5D8C6-D940-4B17-BAD1-728C901AFB33}" srcOrd="2" destOrd="0" parTransId="{AF2EEEBB-5FE4-468F-A5BB-54275FB331E4}" sibTransId="{98202364-F950-48C2-B52C-5D4B2D76691F}"/>
    <dgm:cxn modelId="{D02251AA-BA98-4580-A66C-75AFD35C032D}" type="presOf" srcId="{E48D04FA-E080-4D5B-853C-61A134806D35}" destId="{0A893F26-42E5-404E-824A-4F19545DF4C8}" srcOrd="0" destOrd="0" presId="urn:microsoft.com/office/officeart/2018/2/layout/IconCircleList"/>
    <dgm:cxn modelId="{8D44A8B2-D6B9-478A-AD2B-260F3C9B6345}" type="presOf" srcId="{5196C917-61A5-4606-8F07-0D00246CAD87}" destId="{C113AB0B-3997-4AC7-A778-53592A11CDBF}" srcOrd="0" destOrd="0" presId="urn:microsoft.com/office/officeart/2018/2/layout/IconCircleList"/>
    <dgm:cxn modelId="{B5EB22C2-E230-4EB8-8176-93F37A358776}" type="presOf" srcId="{37C50E0D-7338-4EB9-AFA0-65A8FF819D8B}" destId="{1E03D87F-FB1A-43C7-B725-9E8BE4D33130}" srcOrd="0" destOrd="0" presId="urn:microsoft.com/office/officeart/2018/2/layout/IconCircleList"/>
    <dgm:cxn modelId="{30A3F1D9-25CD-458F-A16D-761537224F49}" type="presOf" srcId="{8AC5D8C6-D940-4B17-BAD1-728C901AFB33}" destId="{F10962FF-FBF1-41F7-87A1-DCAA60C5BECA}" srcOrd="0" destOrd="0" presId="urn:microsoft.com/office/officeart/2018/2/layout/IconCircleList"/>
    <dgm:cxn modelId="{46DEE9FC-E3CE-40A4-AA58-747C727884CE}" type="presOf" srcId="{98202364-F950-48C2-B52C-5D4B2D76691F}" destId="{7C370946-D558-4A87-B272-3525648601E3}" srcOrd="0" destOrd="0" presId="urn:microsoft.com/office/officeart/2018/2/layout/IconCircleList"/>
    <dgm:cxn modelId="{7C1D3997-B726-4D79-9E50-5E9350D2CE3C}" type="presParOf" srcId="{C113AB0B-3997-4AC7-A778-53592A11CDBF}" destId="{17A4DD21-FAC5-49D7-BFA9-121D7E5065C0}" srcOrd="0" destOrd="0" presId="urn:microsoft.com/office/officeart/2018/2/layout/IconCircleList"/>
    <dgm:cxn modelId="{AAE535C9-3E30-46E3-916B-DD05DB01F7C4}" type="presParOf" srcId="{17A4DD21-FAC5-49D7-BFA9-121D7E5065C0}" destId="{64A7A3F8-775C-4FDB-ADF3-C803941EEF25}" srcOrd="0" destOrd="0" presId="urn:microsoft.com/office/officeart/2018/2/layout/IconCircleList"/>
    <dgm:cxn modelId="{DFD57A0C-5FC5-4647-9413-5B06F48A0C09}" type="presParOf" srcId="{64A7A3F8-775C-4FDB-ADF3-C803941EEF25}" destId="{0AE1D7A3-C201-4508-BA27-D9890B1907D8}" srcOrd="0" destOrd="0" presId="urn:microsoft.com/office/officeart/2018/2/layout/IconCircleList"/>
    <dgm:cxn modelId="{C0DDF387-036A-4D46-878D-E71E1009D713}" type="presParOf" srcId="{64A7A3F8-775C-4FDB-ADF3-C803941EEF25}" destId="{8FF84730-D049-4966-A647-4BD3D61A4683}" srcOrd="1" destOrd="0" presId="urn:microsoft.com/office/officeart/2018/2/layout/IconCircleList"/>
    <dgm:cxn modelId="{69C0211E-9EE6-44E8-A8BD-CEF477F688B1}" type="presParOf" srcId="{64A7A3F8-775C-4FDB-ADF3-C803941EEF25}" destId="{4870E185-6B43-4F9B-843D-12F1FE3F7C7C}" srcOrd="2" destOrd="0" presId="urn:microsoft.com/office/officeart/2018/2/layout/IconCircleList"/>
    <dgm:cxn modelId="{6AA19978-6AF4-4F88-8245-4F858934EC6F}" type="presParOf" srcId="{64A7A3F8-775C-4FDB-ADF3-C803941EEF25}" destId="{F6204D81-E092-4C31-95C1-100F1819CF99}" srcOrd="3" destOrd="0" presId="urn:microsoft.com/office/officeart/2018/2/layout/IconCircleList"/>
    <dgm:cxn modelId="{123383B4-9D62-404F-985E-132786F52257}" type="presParOf" srcId="{17A4DD21-FAC5-49D7-BFA9-121D7E5065C0}" destId="{9D9A7086-D21E-4F70-85C1-D4E4C8424725}" srcOrd="1" destOrd="0" presId="urn:microsoft.com/office/officeart/2018/2/layout/IconCircleList"/>
    <dgm:cxn modelId="{2A2D5450-311A-4B61-A258-5B9B3EF02752}" type="presParOf" srcId="{17A4DD21-FAC5-49D7-BFA9-121D7E5065C0}" destId="{4A1458CD-9F18-42C0-81D8-E542FE3FE3CB}" srcOrd="2" destOrd="0" presId="urn:microsoft.com/office/officeart/2018/2/layout/IconCircleList"/>
    <dgm:cxn modelId="{8CAB59C2-32DB-4AD2-9130-E986E3E80C5E}" type="presParOf" srcId="{4A1458CD-9F18-42C0-81D8-E542FE3FE3CB}" destId="{056AE809-78FA-4722-8AD6-0FD33B487166}" srcOrd="0" destOrd="0" presId="urn:microsoft.com/office/officeart/2018/2/layout/IconCircleList"/>
    <dgm:cxn modelId="{B40AE96B-1A2B-4D59-B43D-71852CFF0A4F}" type="presParOf" srcId="{4A1458CD-9F18-42C0-81D8-E542FE3FE3CB}" destId="{63FB5A42-287D-4D19-BC14-24F696A6510B}" srcOrd="1" destOrd="0" presId="urn:microsoft.com/office/officeart/2018/2/layout/IconCircleList"/>
    <dgm:cxn modelId="{81AA2262-D5AD-4B27-9069-187F81C000AD}" type="presParOf" srcId="{4A1458CD-9F18-42C0-81D8-E542FE3FE3CB}" destId="{A1563209-DD8E-4F51-9D37-738BDE87B9C4}" srcOrd="2" destOrd="0" presId="urn:microsoft.com/office/officeart/2018/2/layout/IconCircleList"/>
    <dgm:cxn modelId="{FBFF512F-6E07-4B99-BE4E-094656AE3741}" type="presParOf" srcId="{4A1458CD-9F18-42C0-81D8-E542FE3FE3CB}" destId="{0A893F26-42E5-404E-824A-4F19545DF4C8}" srcOrd="3" destOrd="0" presId="urn:microsoft.com/office/officeart/2018/2/layout/IconCircleList"/>
    <dgm:cxn modelId="{36E22EFF-27EC-4D5D-AC87-939674178100}" type="presParOf" srcId="{17A4DD21-FAC5-49D7-BFA9-121D7E5065C0}" destId="{37D3AF84-459B-4F21-875E-489E8554E457}" srcOrd="3" destOrd="0" presId="urn:microsoft.com/office/officeart/2018/2/layout/IconCircleList"/>
    <dgm:cxn modelId="{CB2E0935-5FC7-4911-B0CC-8E8D7F4B9C95}" type="presParOf" srcId="{17A4DD21-FAC5-49D7-BFA9-121D7E5065C0}" destId="{1B82FE01-33FD-4C5F-9664-8D21A830F359}" srcOrd="4" destOrd="0" presId="urn:microsoft.com/office/officeart/2018/2/layout/IconCircleList"/>
    <dgm:cxn modelId="{5D234D84-8797-49CB-A60D-CFFBA63101C6}" type="presParOf" srcId="{1B82FE01-33FD-4C5F-9664-8D21A830F359}" destId="{83AD91B9-EBE5-44E6-9EAA-ED00C8067F33}" srcOrd="0" destOrd="0" presId="urn:microsoft.com/office/officeart/2018/2/layout/IconCircleList"/>
    <dgm:cxn modelId="{CDF6643F-F1A5-498C-BF1C-51C96BEE9B27}" type="presParOf" srcId="{1B82FE01-33FD-4C5F-9664-8D21A830F359}" destId="{3E6954E5-250F-493E-BFD1-16B7392B8607}" srcOrd="1" destOrd="0" presId="urn:microsoft.com/office/officeart/2018/2/layout/IconCircleList"/>
    <dgm:cxn modelId="{B5059620-82F0-4340-A08F-577BC279F8A2}" type="presParOf" srcId="{1B82FE01-33FD-4C5F-9664-8D21A830F359}" destId="{451E2868-D6B1-49D0-9234-C5E4BB0F0E92}" srcOrd="2" destOrd="0" presId="urn:microsoft.com/office/officeart/2018/2/layout/IconCircleList"/>
    <dgm:cxn modelId="{792A3555-BB50-4028-BD99-A8A7038B65BA}" type="presParOf" srcId="{1B82FE01-33FD-4C5F-9664-8D21A830F359}" destId="{F10962FF-FBF1-41F7-87A1-DCAA60C5BECA}" srcOrd="3" destOrd="0" presId="urn:microsoft.com/office/officeart/2018/2/layout/IconCircleList"/>
    <dgm:cxn modelId="{C143F923-530A-4C7B-A7F9-1A2A556412F7}" type="presParOf" srcId="{17A4DD21-FAC5-49D7-BFA9-121D7E5065C0}" destId="{7C370946-D558-4A87-B272-3525648601E3}" srcOrd="5" destOrd="0" presId="urn:microsoft.com/office/officeart/2018/2/layout/IconCircleList"/>
    <dgm:cxn modelId="{356C63FB-FBD9-4F39-81A9-D17A7FDCDD80}" type="presParOf" srcId="{17A4DD21-FAC5-49D7-BFA9-121D7E5065C0}" destId="{B29886B9-7E8A-465D-B8A3-C9E01609628A}" srcOrd="6" destOrd="0" presId="urn:microsoft.com/office/officeart/2018/2/layout/IconCircleList"/>
    <dgm:cxn modelId="{569EB551-7CD0-4702-943E-117CC7E2FC5E}" type="presParOf" srcId="{B29886B9-7E8A-465D-B8A3-C9E01609628A}" destId="{8ED907FC-0931-41E0-B8D7-593E54DC58CE}" srcOrd="0" destOrd="0" presId="urn:microsoft.com/office/officeart/2018/2/layout/IconCircleList"/>
    <dgm:cxn modelId="{A66D55DC-A671-4746-95B2-C18B77C22587}" type="presParOf" srcId="{B29886B9-7E8A-465D-B8A3-C9E01609628A}" destId="{A78278B4-9A72-4FA1-AF89-B8C1DB801DCB}" srcOrd="1" destOrd="0" presId="urn:microsoft.com/office/officeart/2018/2/layout/IconCircleList"/>
    <dgm:cxn modelId="{055D95A6-E479-4FC0-8D05-1C2CEE85750E}" type="presParOf" srcId="{B29886B9-7E8A-465D-B8A3-C9E01609628A}" destId="{65919C90-47BE-4A65-861F-5DBCD5CB35C6}" srcOrd="2" destOrd="0" presId="urn:microsoft.com/office/officeart/2018/2/layout/IconCircleList"/>
    <dgm:cxn modelId="{0CBF37C3-1579-4C1A-89FF-1A3A41818E4D}" type="presParOf" srcId="{B29886B9-7E8A-465D-B8A3-C9E01609628A}" destId="{1E03D87F-FB1A-43C7-B725-9E8BE4D3313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37F47-DD90-476E-A361-9FBB4A970EA2}">
      <dsp:nvSpPr>
        <dsp:cNvPr id="0" name=""/>
        <dsp:cNvSpPr/>
      </dsp:nvSpPr>
      <dsp:spPr>
        <a:xfrm>
          <a:off x="2375" y="2430192"/>
          <a:ext cx="1452479" cy="1452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We want:</a:t>
          </a:r>
          <a:endParaRPr lang="en-US" sz="2300" kern="1200"/>
        </a:p>
      </dsp:txBody>
      <dsp:txXfrm>
        <a:off x="215086" y="2642903"/>
        <a:ext cx="1027057" cy="1027057"/>
      </dsp:txXfrm>
    </dsp:sp>
    <dsp:sp modelId="{8A38F358-B899-491E-A697-948B30582AFE}">
      <dsp:nvSpPr>
        <dsp:cNvPr id="0" name=""/>
        <dsp:cNvSpPr/>
      </dsp:nvSpPr>
      <dsp:spPr>
        <a:xfrm rot="4618860">
          <a:off x="1608231" y="2669170"/>
          <a:ext cx="508367" cy="45021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94197-BADB-4C34-8B20-AEEF28D4A469}">
      <dsp:nvSpPr>
        <dsp:cNvPr id="0" name=""/>
        <dsp:cNvSpPr/>
      </dsp:nvSpPr>
      <dsp:spPr>
        <a:xfrm>
          <a:off x="2181094" y="849604"/>
          <a:ext cx="3930975" cy="3033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Opportunities that enable children and young people with disabilities to access their local community.</a:t>
          </a:r>
          <a:endParaRPr lang="en-US" sz="2300" kern="1200" dirty="0"/>
        </a:p>
      </dsp:txBody>
      <dsp:txXfrm>
        <a:off x="2756772" y="1293786"/>
        <a:ext cx="2779619" cy="2144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70D24-3200-43B4-8E6A-882D178127DA}">
      <dsp:nvSpPr>
        <dsp:cNvPr id="0" name=""/>
        <dsp:cNvSpPr/>
      </dsp:nvSpPr>
      <dsp:spPr>
        <a:xfrm>
          <a:off x="0" y="0"/>
          <a:ext cx="113821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1E075-55A6-4FCE-BD86-8E8822CB9734}">
      <dsp:nvSpPr>
        <dsp:cNvPr id="0" name=""/>
        <dsp:cNvSpPr/>
      </dsp:nvSpPr>
      <dsp:spPr>
        <a:xfrm>
          <a:off x="0" y="0"/>
          <a:ext cx="11382108" cy="109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b="1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In response to this engagement, we are moving away from ‘short break solutions’ towards an approach to empower everyone to be part of the solution.</a:t>
          </a:r>
          <a:endParaRPr lang="en-US" sz="1900" kern="1200" dirty="0"/>
        </a:p>
      </dsp:txBody>
      <dsp:txXfrm>
        <a:off x="0" y="0"/>
        <a:ext cx="11382108" cy="1098009"/>
      </dsp:txXfrm>
    </dsp:sp>
    <dsp:sp modelId="{33BA7C6F-AFAF-4897-8831-57FBBE7589F4}">
      <dsp:nvSpPr>
        <dsp:cNvPr id="0" name=""/>
        <dsp:cNvSpPr/>
      </dsp:nvSpPr>
      <dsp:spPr>
        <a:xfrm>
          <a:off x="0" y="1098009"/>
          <a:ext cx="113821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44EF8-E82E-4022-B87C-49E2510D8069}">
      <dsp:nvSpPr>
        <dsp:cNvPr id="0" name=""/>
        <dsp:cNvSpPr/>
      </dsp:nvSpPr>
      <dsp:spPr>
        <a:xfrm>
          <a:off x="0" y="1098009"/>
          <a:ext cx="11382108" cy="109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SEND Empowering Inclusive Communities (SENDEIC)</a:t>
          </a:r>
          <a:endParaRPr lang="en-US" sz="1900" kern="1200"/>
        </a:p>
      </dsp:txBody>
      <dsp:txXfrm>
        <a:off x="0" y="1098009"/>
        <a:ext cx="11382108" cy="1098009"/>
      </dsp:txXfrm>
    </dsp:sp>
    <dsp:sp modelId="{9305A5E6-C57E-4B99-ADF5-092E6E70DC28}">
      <dsp:nvSpPr>
        <dsp:cNvPr id="0" name=""/>
        <dsp:cNvSpPr/>
      </dsp:nvSpPr>
      <dsp:spPr>
        <a:xfrm>
          <a:off x="0" y="2196019"/>
          <a:ext cx="113821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B03AD-E227-4C36-8D67-89DD712E9171}">
      <dsp:nvSpPr>
        <dsp:cNvPr id="0" name=""/>
        <dsp:cNvSpPr/>
      </dsp:nvSpPr>
      <dsp:spPr>
        <a:xfrm>
          <a:off x="0" y="2196019"/>
          <a:ext cx="11382108" cy="109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This is not just about supporting parent/ carers with solutions but to support wider communities to be part of this.</a:t>
          </a:r>
          <a:endParaRPr lang="en-US" sz="1900" kern="1200"/>
        </a:p>
      </dsp:txBody>
      <dsp:txXfrm>
        <a:off x="0" y="2196019"/>
        <a:ext cx="11382108" cy="1098009"/>
      </dsp:txXfrm>
    </dsp:sp>
    <dsp:sp modelId="{448047BE-FB57-4CE9-A8EE-4D7E04149C96}">
      <dsp:nvSpPr>
        <dsp:cNvPr id="0" name=""/>
        <dsp:cNvSpPr/>
      </dsp:nvSpPr>
      <dsp:spPr>
        <a:xfrm>
          <a:off x="0" y="3294030"/>
          <a:ext cx="113821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6CEDC-9FDD-4314-A0A1-C25FA232790C}">
      <dsp:nvSpPr>
        <dsp:cNvPr id="0" name=""/>
        <dsp:cNvSpPr/>
      </dsp:nvSpPr>
      <dsp:spPr>
        <a:xfrm>
          <a:off x="0" y="3294030"/>
          <a:ext cx="11382108" cy="109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We have updated the Short Breaks Statement to reflect this approach and developed an animation working together with families to describe what a short break is and how this can be accessed.	</a:t>
          </a:r>
          <a:endParaRPr lang="en-US" sz="1900" kern="1200" dirty="0"/>
        </a:p>
      </dsp:txBody>
      <dsp:txXfrm>
        <a:off x="0" y="3294030"/>
        <a:ext cx="11382108" cy="109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42E6E-9D49-4C40-903A-614E87D811D7}">
      <dsp:nvSpPr>
        <dsp:cNvPr id="0" name=""/>
        <dsp:cNvSpPr/>
      </dsp:nvSpPr>
      <dsp:spPr>
        <a:xfrm>
          <a:off x="2346348" y="1261827"/>
          <a:ext cx="3143498" cy="314349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SEND Empowering Inclusive Communities Partnership </a:t>
          </a:r>
        </a:p>
      </dsp:txBody>
      <dsp:txXfrm>
        <a:off x="2806703" y="1722182"/>
        <a:ext cx="2222788" cy="2222788"/>
      </dsp:txXfrm>
    </dsp:sp>
    <dsp:sp modelId="{C661593E-BF04-4862-BD92-3808E626FB3A}">
      <dsp:nvSpPr>
        <dsp:cNvPr id="0" name=""/>
        <dsp:cNvSpPr/>
      </dsp:nvSpPr>
      <dsp:spPr>
        <a:xfrm>
          <a:off x="3132222" y="561"/>
          <a:ext cx="1571749" cy="15717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Empowering Community Activity  Providers</a:t>
          </a:r>
        </a:p>
      </dsp:txBody>
      <dsp:txXfrm>
        <a:off x="3362399" y="230738"/>
        <a:ext cx="1111395" cy="1111395"/>
      </dsp:txXfrm>
    </dsp:sp>
    <dsp:sp modelId="{7E5A1B48-4272-48A8-A8CD-FBAB6A316A5A}">
      <dsp:nvSpPr>
        <dsp:cNvPr id="0" name=""/>
        <dsp:cNvSpPr/>
      </dsp:nvSpPr>
      <dsp:spPr>
        <a:xfrm>
          <a:off x="4905098" y="1024131"/>
          <a:ext cx="1571749" cy="15717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Empowering children and young people with SEND</a:t>
          </a:r>
        </a:p>
      </dsp:txBody>
      <dsp:txXfrm>
        <a:off x="5135275" y="1254308"/>
        <a:ext cx="1111395" cy="1111395"/>
      </dsp:txXfrm>
    </dsp:sp>
    <dsp:sp modelId="{C8304674-7932-4340-A9BA-172D221CE38E}">
      <dsp:nvSpPr>
        <dsp:cNvPr id="0" name=""/>
        <dsp:cNvSpPr/>
      </dsp:nvSpPr>
      <dsp:spPr>
        <a:xfrm>
          <a:off x="4905098" y="3071272"/>
          <a:ext cx="1571749" cy="15717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Empowering parent carers</a:t>
          </a:r>
        </a:p>
      </dsp:txBody>
      <dsp:txXfrm>
        <a:off x="5135275" y="3301449"/>
        <a:ext cx="1111395" cy="1111395"/>
      </dsp:txXfrm>
    </dsp:sp>
    <dsp:sp modelId="{30BE055F-C390-44A0-9831-9F71D4B8F9C4}">
      <dsp:nvSpPr>
        <dsp:cNvPr id="0" name=""/>
        <dsp:cNvSpPr/>
      </dsp:nvSpPr>
      <dsp:spPr>
        <a:xfrm>
          <a:off x="3132222" y="4094842"/>
          <a:ext cx="1571749" cy="15717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Empowering Community Facilities</a:t>
          </a:r>
        </a:p>
      </dsp:txBody>
      <dsp:txXfrm>
        <a:off x="3362399" y="4325019"/>
        <a:ext cx="1111395" cy="1111395"/>
      </dsp:txXfrm>
    </dsp:sp>
    <dsp:sp modelId="{0823C50B-F265-49A8-AB09-A3103291FB39}">
      <dsp:nvSpPr>
        <dsp:cNvPr id="0" name=""/>
        <dsp:cNvSpPr/>
      </dsp:nvSpPr>
      <dsp:spPr>
        <a:xfrm>
          <a:off x="1359346" y="3071272"/>
          <a:ext cx="1571749" cy="15717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Empowering Inclusive wider Community  Cultures </a:t>
          </a:r>
        </a:p>
      </dsp:txBody>
      <dsp:txXfrm>
        <a:off x="1589523" y="3301449"/>
        <a:ext cx="1111395" cy="1111395"/>
      </dsp:txXfrm>
    </dsp:sp>
    <dsp:sp modelId="{D5E2EB92-8F35-4C6D-ACEF-7119A16F1634}">
      <dsp:nvSpPr>
        <dsp:cNvPr id="0" name=""/>
        <dsp:cNvSpPr/>
      </dsp:nvSpPr>
      <dsp:spPr>
        <a:xfrm>
          <a:off x="1359346" y="1024131"/>
          <a:ext cx="1571749" cy="15717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Empowering Inclusive Community Travel</a:t>
          </a:r>
        </a:p>
      </dsp:txBody>
      <dsp:txXfrm>
        <a:off x="1589523" y="1254308"/>
        <a:ext cx="1111395" cy="1111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9B5DD-038B-4D5A-B972-BEC400A55E63}">
      <dsp:nvSpPr>
        <dsp:cNvPr id="0" name=""/>
        <dsp:cNvSpPr/>
      </dsp:nvSpPr>
      <dsp:spPr>
        <a:xfrm>
          <a:off x="0" y="0"/>
          <a:ext cx="7633937" cy="133142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WATCH OUT FOR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SEND only Fun and Food – summer holidays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For families unable to access the existing community activities </a:t>
          </a:r>
          <a:endParaRPr lang="en-US" sz="1900" kern="1200" dirty="0"/>
        </a:p>
      </dsp:txBody>
      <dsp:txXfrm>
        <a:off x="38996" y="38996"/>
        <a:ext cx="7555945" cy="1253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1D7A3-C201-4508-BA27-D9890B1907D8}">
      <dsp:nvSpPr>
        <dsp:cNvPr id="0" name=""/>
        <dsp:cNvSpPr/>
      </dsp:nvSpPr>
      <dsp:spPr>
        <a:xfrm>
          <a:off x="165011" y="64529"/>
          <a:ext cx="1570380" cy="15703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84730-D049-4966-A647-4BD3D61A4683}">
      <dsp:nvSpPr>
        <dsp:cNvPr id="0" name=""/>
        <dsp:cNvSpPr/>
      </dsp:nvSpPr>
      <dsp:spPr>
        <a:xfrm>
          <a:off x="494791" y="394308"/>
          <a:ext cx="910820" cy="910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04D81-E092-4C31-95C1-100F1819CF99}">
      <dsp:nvSpPr>
        <dsp:cNvPr id="0" name=""/>
        <dsp:cNvSpPr/>
      </dsp:nvSpPr>
      <dsp:spPr>
        <a:xfrm>
          <a:off x="2071901" y="64529"/>
          <a:ext cx="3701610" cy="157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Pop online and check out the updated short breaks statement.</a:t>
          </a:r>
          <a:endParaRPr lang="en-US" sz="1800" kern="1200"/>
        </a:p>
      </dsp:txBody>
      <dsp:txXfrm>
        <a:off x="2071901" y="64529"/>
        <a:ext cx="3701610" cy="1570380"/>
      </dsp:txXfrm>
    </dsp:sp>
    <dsp:sp modelId="{056AE809-78FA-4722-8AD6-0FD33B487166}">
      <dsp:nvSpPr>
        <dsp:cNvPr id="0" name=""/>
        <dsp:cNvSpPr/>
      </dsp:nvSpPr>
      <dsp:spPr>
        <a:xfrm>
          <a:off x="6418488" y="64529"/>
          <a:ext cx="1570380" cy="15703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B5A42-287D-4D19-BC14-24F696A6510B}">
      <dsp:nvSpPr>
        <dsp:cNvPr id="0" name=""/>
        <dsp:cNvSpPr/>
      </dsp:nvSpPr>
      <dsp:spPr>
        <a:xfrm>
          <a:off x="6748268" y="394308"/>
          <a:ext cx="910820" cy="910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93F26-42E5-404E-824A-4F19545DF4C8}">
      <dsp:nvSpPr>
        <dsp:cNvPr id="0" name=""/>
        <dsp:cNvSpPr/>
      </dsp:nvSpPr>
      <dsp:spPr>
        <a:xfrm>
          <a:off x="8325378" y="64529"/>
          <a:ext cx="3701610" cy="157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Single starting point for contact - Telephone: 03000 260 270 or   Email: SENDEIC@durham.gov.uk.</a:t>
          </a:r>
          <a:endParaRPr lang="en-US" sz="1800" kern="1200"/>
        </a:p>
      </dsp:txBody>
      <dsp:txXfrm>
        <a:off x="8325378" y="64529"/>
        <a:ext cx="3701610" cy="1570380"/>
      </dsp:txXfrm>
    </dsp:sp>
    <dsp:sp modelId="{83AD91B9-EBE5-44E6-9EAA-ED00C8067F33}">
      <dsp:nvSpPr>
        <dsp:cNvPr id="0" name=""/>
        <dsp:cNvSpPr/>
      </dsp:nvSpPr>
      <dsp:spPr>
        <a:xfrm>
          <a:off x="165011" y="2304630"/>
          <a:ext cx="1570380" cy="15703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954E5-250F-493E-BFD1-16B7392B8607}">
      <dsp:nvSpPr>
        <dsp:cNvPr id="0" name=""/>
        <dsp:cNvSpPr/>
      </dsp:nvSpPr>
      <dsp:spPr>
        <a:xfrm>
          <a:off x="494791" y="2634410"/>
          <a:ext cx="910820" cy="910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962FF-FBF1-41F7-87A1-DCAA60C5BECA}">
      <dsp:nvSpPr>
        <dsp:cNvPr id="0" name=""/>
        <dsp:cNvSpPr/>
      </dsp:nvSpPr>
      <dsp:spPr>
        <a:xfrm>
          <a:off x="2071901" y="2304630"/>
          <a:ext cx="3701610" cy="157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Register on Children and Young Peoples Network to receive regular updates.</a:t>
          </a:r>
          <a:endParaRPr lang="en-US" sz="1800" kern="1200"/>
        </a:p>
      </dsp:txBody>
      <dsp:txXfrm>
        <a:off x="2071901" y="2304630"/>
        <a:ext cx="3701610" cy="1570380"/>
      </dsp:txXfrm>
    </dsp:sp>
    <dsp:sp modelId="{8ED907FC-0931-41E0-B8D7-593E54DC58CE}">
      <dsp:nvSpPr>
        <dsp:cNvPr id="0" name=""/>
        <dsp:cNvSpPr/>
      </dsp:nvSpPr>
      <dsp:spPr>
        <a:xfrm>
          <a:off x="6418488" y="2304630"/>
          <a:ext cx="1570380" cy="15703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78B4-9A72-4FA1-AF89-B8C1DB801DCB}">
      <dsp:nvSpPr>
        <dsp:cNvPr id="0" name=""/>
        <dsp:cNvSpPr/>
      </dsp:nvSpPr>
      <dsp:spPr>
        <a:xfrm>
          <a:off x="6748268" y="2634410"/>
          <a:ext cx="910820" cy="9108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3D87F-FB1A-43C7-B725-9E8BE4D33130}">
      <dsp:nvSpPr>
        <dsp:cNvPr id="0" name=""/>
        <dsp:cNvSpPr/>
      </dsp:nvSpPr>
      <dsp:spPr>
        <a:xfrm>
          <a:off x="8325378" y="2304630"/>
          <a:ext cx="3701610" cy="157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We can work together to co-ordinate a creative response for families.</a:t>
          </a:r>
          <a:endParaRPr lang="en-US" sz="1800" kern="1200"/>
        </a:p>
      </dsp:txBody>
      <dsp:txXfrm>
        <a:off x="8325378" y="2304630"/>
        <a:ext cx="3701610" cy="1570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FB98E-9316-49A3-B77D-6FAEAD74FA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F895-0634-498B-80BE-8A8BBFDF0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6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EF895-0634-498B-80BE-8A8BBFDF0B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0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EF895-0634-498B-80BE-8A8BBFDF0B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4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EF895-0634-498B-80BE-8A8BBFDF0B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0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EF895-0634-498B-80BE-8A8BBFDF0B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8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EF895-0634-498B-80BE-8A8BBFDF0B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3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2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2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0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4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18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6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4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9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8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6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55DAD-0FE0-D9E0-50AC-4C8B04B01C6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6" y="5916257"/>
            <a:ext cx="12191976" cy="1028239"/>
          </a:xfrm>
          <a:prstGeom prst="rect">
            <a:avLst/>
          </a:prstGeom>
        </p:spPr>
      </p:pic>
      <p:pic>
        <p:nvPicPr>
          <p:cNvPr id="12" name="Picture 11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2828820E-F144-2858-EADA-94ACAA1385B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702566" y="574710"/>
            <a:ext cx="3023996" cy="4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hyperlink" Target="https://pixabay.com/fr/infos-l-information-aider-ic%C3%B4ne-147927/" TargetMode="External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publicdomainpictures.net/en/view-image.php?image=384745&amp;picture=exhausted-employ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s://www.pngall.com/stress-png/download/37292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diagramData" Target="../diagrams/data1.xml"/><Relationship Id="rId3" Type="http://schemas.openxmlformats.org/officeDocument/2006/relationships/hyperlink" Target="https://gsouto-digitalteacher.blogspot.com/2015/04/education-international-day-of-sport.html" TargetMode="External"/><Relationship Id="rId7" Type="http://schemas.openxmlformats.org/officeDocument/2006/relationships/hyperlink" Target="https://pixabay.com/en/kids-friend-circle-the-group-2758831/" TargetMode="External"/><Relationship Id="rId12" Type="http://schemas.openxmlformats.org/officeDocument/2006/relationships/hyperlink" Target="https://creativecommons.org/licenses/by-nc-nd/3.0/" TargetMode="External"/><Relationship Id="rId17" Type="http://schemas.microsoft.com/office/2007/relationships/diagramDrawing" Target="../diagrams/drawing1.xml"/><Relationship Id="rId2" Type="http://schemas.openxmlformats.org/officeDocument/2006/relationships/image" Target="../media/image18.gif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hyperlink" Target="https://pixabay.com/en/kite-boy-kid-children-play-flying-2521627/" TargetMode="External"/><Relationship Id="rId5" Type="http://schemas.openxmlformats.org/officeDocument/2006/relationships/hyperlink" Target="https://freesvg.org/comic-boy-playing-football-vector-image" TargetMode="External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hyperlink" Target="http://todossomosigualeseducacionespecial.blogspot.com/2016/04/que-es-la-educacion-especial-la.html" TargetMode="External"/><Relationship Id="rId1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enealogybyginger.blogspot.com/2011/06/fgs-conference-free-kids-camp.html" TargetMode="External"/><Relationship Id="rId13" Type="http://schemas.microsoft.com/office/2007/relationships/diagramDrawing" Target="../diagrams/drawing4.xml"/><Relationship Id="rId3" Type="http://schemas.openxmlformats.org/officeDocument/2006/relationships/image" Target="../media/image23.jpg"/><Relationship Id="rId7" Type="http://schemas.openxmlformats.org/officeDocument/2006/relationships/image" Target="../media/image25.gif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littlepencilcase.blogspot.com/2011/11/childrens-rights.html" TargetMode="External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24.png"/><Relationship Id="rId15" Type="http://schemas.openxmlformats.org/officeDocument/2006/relationships/hyperlink" Target="https://creativecommons.org/licenses/by-nc-sa/3.0/" TargetMode="External"/><Relationship Id="rId10" Type="http://schemas.openxmlformats.org/officeDocument/2006/relationships/diagramLayout" Target="../diagrams/layout4.xml"/><Relationship Id="rId4" Type="http://schemas.openxmlformats.org/officeDocument/2006/relationships/hyperlink" Target="https://archivo.juventudfuenla.com/?p=10515" TargetMode="External"/><Relationship Id="rId9" Type="http://schemas.openxmlformats.org/officeDocument/2006/relationships/diagramData" Target="../diagrams/data4.xml"/><Relationship Id="rId1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DC27B23A-B07B-4462-9942-21E5E9C1A3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300" r="21885"/>
          <a:stretch/>
        </p:blipFill>
        <p:spPr>
          <a:xfrm>
            <a:off x="6366066" y="1601738"/>
            <a:ext cx="2370419" cy="237041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D5CADA3-703B-414A-9EEE-3011A46DE8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8" b="-8"/>
          <a:stretch/>
        </p:blipFill>
        <p:spPr>
          <a:xfrm>
            <a:off x="643467" y="1624465"/>
            <a:ext cx="2370419" cy="237041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0" name="Picture 9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E5F4E768-335D-4189-BF72-0C73B47BA0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000" b="7000"/>
          <a:stretch/>
        </p:blipFill>
        <p:spPr>
          <a:xfrm>
            <a:off x="3455515" y="1601730"/>
            <a:ext cx="2370419" cy="237041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27678CF-18DB-4EF3-AC26-AC3F9D792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" b="13501"/>
          <a:stretch/>
        </p:blipFill>
        <p:spPr>
          <a:xfrm>
            <a:off x="9178114" y="1601730"/>
            <a:ext cx="2370419" cy="237041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31CEEE-BBA5-4A71-AD41-56790876529B}"/>
              </a:ext>
            </a:extLst>
          </p:cNvPr>
          <p:cNvSpPr txBox="1"/>
          <p:nvPr/>
        </p:nvSpPr>
        <p:spPr>
          <a:xfrm>
            <a:off x="6366066" y="4285794"/>
            <a:ext cx="2657173" cy="96408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defTabSz="448056">
              <a:spcAft>
                <a:spcPts val="588"/>
              </a:spcAft>
            </a:pPr>
            <a:r>
              <a:rPr lang="en-GB" sz="196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Danielle Pope, Short Breaks Solutions Officer</a:t>
            </a: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476B00-A7F0-44D8-8AE6-E6BDA60C1482}"/>
              </a:ext>
            </a:extLst>
          </p:cNvPr>
          <p:cNvSpPr txBox="1"/>
          <p:nvPr/>
        </p:nvSpPr>
        <p:spPr>
          <a:xfrm>
            <a:off x="3226081" y="4292189"/>
            <a:ext cx="2944628" cy="96408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defTabSz="448056">
              <a:spcAft>
                <a:spcPts val="588"/>
              </a:spcAft>
            </a:pPr>
            <a:r>
              <a:rPr lang="en-GB" sz="196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Ruth Pope, Enabling Inclusive Communities Co-Ordinator</a:t>
            </a: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D45819-2035-4119-BF41-94F4E6BF3FEF}"/>
              </a:ext>
            </a:extLst>
          </p:cNvPr>
          <p:cNvSpPr txBox="1"/>
          <p:nvPr/>
        </p:nvSpPr>
        <p:spPr>
          <a:xfrm>
            <a:off x="772914" y="4399041"/>
            <a:ext cx="2111525" cy="7375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defTabSz="448056">
              <a:spcAft>
                <a:spcPts val="588"/>
              </a:spcAft>
            </a:pPr>
            <a:r>
              <a:rPr lang="en-GB" sz="196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Lyndsey Dunn, Project Lead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66494-21F5-4711-90DB-5F9A4E8D483D}"/>
              </a:ext>
            </a:extLst>
          </p:cNvPr>
          <p:cNvSpPr txBox="1"/>
          <p:nvPr/>
        </p:nvSpPr>
        <p:spPr>
          <a:xfrm>
            <a:off x="9437008" y="4399040"/>
            <a:ext cx="2111525" cy="7375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defTabSz="448056">
              <a:spcAft>
                <a:spcPts val="588"/>
              </a:spcAft>
            </a:pPr>
            <a:r>
              <a:rPr lang="en-GB" sz="196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Sara Rawle – Parent / carer lead</a:t>
            </a: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7D931-3AEF-CD86-15CD-8B72B8111F2C}"/>
              </a:ext>
            </a:extLst>
          </p:cNvPr>
          <p:cNvSpPr txBox="1"/>
          <p:nvPr/>
        </p:nvSpPr>
        <p:spPr>
          <a:xfrm>
            <a:off x="2461844" y="488834"/>
            <a:ext cx="7417729" cy="7375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defTabSz="448056">
              <a:spcAft>
                <a:spcPts val="588"/>
              </a:spcAft>
            </a:pPr>
            <a:r>
              <a:rPr lang="en-GB" sz="2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Short Breaks in County Durham</a:t>
            </a:r>
            <a:endParaRPr lang="en-GB"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25FB0-FAC9-46A9-B653-5AA0A0BDC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09" y="5705917"/>
            <a:ext cx="2287156" cy="1015557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64B85B7E-CA9F-4DD7-94D2-9C5CDA52B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8BA37BA-3A55-48D2-9A81-07711C120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6925" y="262467"/>
            <a:ext cx="1384907" cy="138490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48B6A0-BAFF-4A35-A1F7-AA47E95B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527" y="262467"/>
            <a:ext cx="7176085" cy="1681999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GB" dirty="0">
                <a:latin typeface="Arial Nova" panose="020B0504020202020204" pitchFamily="34" charset="0"/>
                <a:cs typeface="Arial" panose="020B0604020202020204" pitchFamily="34" charset="0"/>
              </a:rPr>
              <a:t>If you remember anything from this presentation, please remember to access the activities in the local community for children with special educational needs and/ or disabilities to allow you a short break.</a:t>
            </a:r>
          </a:p>
        </p:txBody>
      </p:sp>
      <p:graphicFrame>
        <p:nvGraphicFramePr>
          <p:cNvPr id="18" name="TextBox 2">
            <a:extLst>
              <a:ext uri="{FF2B5EF4-FFF2-40B4-BE49-F238E27FC236}">
                <a16:creationId xmlns:a16="http://schemas.microsoft.com/office/drawing/2014/main" id="{CCD2A245-CC94-D199-386F-717E8563A0B3}"/>
              </a:ext>
            </a:extLst>
          </p:cNvPr>
          <p:cNvGraphicFramePr/>
          <p:nvPr/>
        </p:nvGraphicFramePr>
        <p:xfrm>
          <a:off x="0" y="2044557"/>
          <a:ext cx="12192000" cy="393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83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91ED6-0974-7643-BFF5-274A82945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54" y="1447800"/>
            <a:ext cx="4802187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/>
              <a:t>We want:</a:t>
            </a:r>
            <a:br>
              <a:rPr lang="en-US" sz="2900" b="1"/>
            </a:br>
            <a:br>
              <a:rPr lang="en-US" sz="2900" b="1"/>
            </a:br>
            <a:r>
              <a:rPr lang="en-US" sz="2900" b="1"/>
              <a:t>Parent/ </a:t>
            </a:r>
            <a:r>
              <a:rPr lang="en-US" sz="2900" b="1" err="1"/>
              <a:t>carers</a:t>
            </a:r>
            <a:r>
              <a:rPr lang="en-US" sz="2900" b="1"/>
              <a:t> of children/young people with SEN/D to be able to have a short break from caring when needed.</a:t>
            </a:r>
            <a:br>
              <a:rPr lang="en-US" sz="29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00"/>
          </a:p>
        </p:txBody>
      </p:sp>
      <p:pic>
        <p:nvPicPr>
          <p:cNvPr id="3" name="Picture 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96DBE397-402F-42A0-940D-2353787C83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184" r="3" b="6020"/>
          <a:stretch/>
        </p:blipFill>
        <p:spPr>
          <a:xfrm>
            <a:off x="5024063" y="792798"/>
            <a:ext cx="4947180" cy="34408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E1839A-59CF-4EAC-B830-78CB500A6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B868E6D-BD72-4502-9889-E4C42C37A7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0183" r="3" b="10012"/>
          <a:stretch/>
        </p:blipFill>
        <p:spPr>
          <a:xfrm>
            <a:off x="6103423" y="4233669"/>
            <a:ext cx="6087038" cy="26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cartoon girls holding sports equipment&#10;&#10;Description automatically generated with low confidence">
            <a:extLst>
              <a:ext uri="{FF2B5EF4-FFF2-40B4-BE49-F238E27FC236}">
                <a16:creationId xmlns:a16="http://schemas.microsoft.com/office/drawing/2014/main" id="{F3A2D61B-7829-4958-94D5-D0429B92C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132" b="-1"/>
          <a:stretch/>
        </p:blipFill>
        <p:spPr>
          <a:xfrm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4533FB4-AD2A-40A4-AE81-E5F3216C9D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-2"/>
          <a:stretch/>
        </p:blipFill>
        <p:spPr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9BD79865-A620-432A-99D0-B0226328B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098599-0E2F-444E-9605-470BA85DB0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1324" r="40056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23" name="Picture 22" descr="A child flying a kite&#10;&#10;Description automatically generated with medium confidence">
            <a:extLst>
              <a:ext uri="{FF2B5EF4-FFF2-40B4-BE49-F238E27FC236}">
                <a16:creationId xmlns:a16="http://schemas.microsoft.com/office/drawing/2014/main" id="{520D0D62-1301-48AF-A602-70BEEC8B25B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-4" b="14230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1DFA00-6232-4F54-AA20-EF0CE80524BC}"/>
              </a:ext>
            </a:extLst>
          </p:cNvPr>
          <p:cNvSpPr txBox="1"/>
          <p:nvPr/>
        </p:nvSpPr>
        <p:spPr>
          <a:xfrm>
            <a:off x="9732673" y="6656924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gsouto-digitalteacher.blogspot.com/2015/04/education-international-day-of-spor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12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graphicFrame>
        <p:nvGraphicFramePr>
          <p:cNvPr id="25" name="TextBox 13">
            <a:extLst>
              <a:ext uri="{FF2B5EF4-FFF2-40B4-BE49-F238E27FC236}">
                <a16:creationId xmlns:a16="http://schemas.microsoft.com/office/drawing/2014/main" id="{3D2EDE5A-0CFE-709D-C7AD-1C613A83D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931011"/>
              </p:ext>
            </p:extLst>
          </p:nvPr>
        </p:nvGraphicFramePr>
        <p:xfrm>
          <a:off x="204161" y="867140"/>
          <a:ext cx="6114446" cy="473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048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300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1" dirty="0">
                <a:solidFill>
                  <a:srgbClr val="FFFFFF"/>
                </a:solidFill>
              </a:rPr>
              <a:t>S</a:t>
            </a:r>
            <a:r>
              <a:rPr lang="en-US" sz="2300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hort break offer</a:t>
            </a:r>
            <a:br>
              <a:rPr lang="en-US" sz="2300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Advice, signposting and enabling access</a:t>
            </a:r>
            <a:br>
              <a:rPr lang="en-US" sz="2300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00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739CF-9A5C-8A49-B657-D8CF9F70946C}"/>
              </a:ext>
            </a:extLst>
          </p:cNvPr>
          <p:cNvSpPr txBox="1"/>
          <p:nvPr/>
        </p:nvSpPr>
        <p:spPr>
          <a:xfrm>
            <a:off x="296238" y="2286162"/>
            <a:ext cx="11599524" cy="2959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latin typeface="+mj-lt"/>
                <a:ea typeface="+mj-ea"/>
                <a:cs typeface="+mj-cs"/>
              </a:rPr>
              <a:t>• We provide funding to an external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organisation</a:t>
            </a:r>
            <a:r>
              <a:rPr lang="en-US" sz="2000" b="1" dirty="0">
                <a:latin typeface="+mj-lt"/>
                <a:ea typeface="+mj-ea"/>
                <a:cs typeface="+mj-cs"/>
              </a:rPr>
              <a:t>, Durham County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Carers</a:t>
            </a:r>
            <a:r>
              <a:rPr lang="en-US" sz="2000" b="1" dirty="0">
                <a:latin typeface="+mj-lt"/>
                <a:ea typeface="+mj-ea"/>
                <a:cs typeface="+mj-cs"/>
              </a:rPr>
              <a:t> Support, to work with parent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carers</a:t>
            </a:r>
            <a:r>
              <a:rPr lang="en-US" sz="2000" b="1" dirty="0">
                <a:latin typeface="+mj-lt"/>
                <a:ea typeface="+mj-ea"/>
                <a:cs typeface="+mj-cs"/>
              </a:rPr>
              <a:t> to help understand what they need to support them in their caring role, including short breaks from caring and how these needs can be met. Parent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carers</a:t>
            </a:r>
            <a:r>
              <a:rPr lang="en-US" sz="2000" b="1" dirty="0">
                <a:latin typeface="+mj-lt"/>
                <a:ea typeface="+mj-ea"/>
                <a:cs typeface="+mj-cs"/>
              </a:rPr>
              <a:t> can have 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carers</a:t>
            </a:r>
            <a:r>
              <a:rPr lang="en-US" sz="2000" b="1" dirty="0">
                <a:latin typeface="+mj-lt"/>
                <a:ea typeface="+mj-ea"/>
                <a:cs typeface="+mj-cs"/>
              </a:rPr>
              <a:t> assessment completed as part of this service.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latin typeface="+mj-lt"/>
                <a:ea typeface="+mj-ea"/>
                <a:cs typeface="+mj-cs"/>
              </a:rPr>
              <a:t>• We provide SEND Empowering Inclusive Communities (SENDEIC) who will work with families to help you develop 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personalised</a:t>
            </a:r>
            <a:r>
              <a:rPr lang="en-US" sz="2000" b="1" dirty="0">
                <a:latin typeface="+mj-lt"/>
                <a:ea typeface="+mj-ea"/>
                <a:cs typeface="+mj-cs"/>
              </a:rPr>
              <a:t> response to meet your needs for a short break. This will include: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700" dirty="0">
                <a:latin typeface="+mj-lt"/>
                <a:ea typeface="+mj-ea"/>
                <a:cs typeface="+mj-cs"/>
              </a:rPr>
              <a:t>Providing information, signposting and developing potential solutions to meet individual needs. Help you find a suitable local community activity for your child/young person to access which will allow parent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carers</a:t>
            </a:r>
            <a:r>
              <a:rPr lang="en-US" sz="1700" dirty="0">
                <a:latin typeface="+mj-lt"/>
                <a:ea typeface="+mj-ea"/>
                <a:cs typeface="+mj-cs"/>
              </a:rPr>
              <a:t> a short break from a caring role.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700" dirty="0">
                <a:latin typeface="+mj-lt"/>
                <a:ea typeface="+mj-ea"/>
                <a:cs typeface="+mj-cs"/>
              </a:rPr>
              <a:t>Working with parent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carers</a:t>
            </a:r>
            <a:r>
              <a:rPr lang="en-US" sz="1700" dirty="0">
                <a:latin typeface="+mj-lt"/>
                <a:ea typeface="+mj-ea"/>
                <a:cs typeface="+mj-cs"/>
              </a:rPr>
              <a:t> who need a break from caring but are experiencing barriers in accessing a local community activity. We will work with you to </a:t>
            </a:r>
            <a:r>
              <a:rPr lang="en-US" sz="1700" dirty="0" err="1">
                <a:latin typeface="+mj-lt"/>
                <a:ea typeface="+mj-ea"/>
                <a:cs typeface="+mj-cs"/>
              </a:rPr>
              <a:t>personalise</a:t>
            </a:r>
            <a:r>
              <a:rPr lang="en-US" sz="1700" dirty="0">
                <a:latin typeface="+mj-lt"/>
                <a:ea typeface="+mj-ea"/>
                <a:cs typeface="+mj-cs"/>
              </a:rPr>
              <a:t> innovative, creative ways to help remove barriers, fill any gaps in provision and enable access where possible. </a:t>
            </a:r>
          </a:p>
        </p:txBody>
      </p:sp>
    </p:spTree>
    <p:extLst>
      <p:ext uri="{BB962C8B-B14F-4D97-AF65-F5344CB8AC3E}">
        <p14:creationId xmlns:p14="http://schemas.microsoft.com/office/powerpoint/2010/main" val="3147746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 short break offer</a:t>
            </a:r>
            <a:b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Additional support</a:t>
            </a:r>
            <a:b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00" b="0" i="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739CF-9A5C-8A49-B657-D8CF9F70946C}"/>
              </a:ext>
            </a:extLst>
          </p:cNvPr>
          <p:cNvSpPr txBox="1"/>
          <p:nvPr/>
        </p:nvSpPr>
        <p:spPr>
          <a:xfrm>
            <a:off x="1103312" y="2763520"/>
            <a:ext cx="8946541" cy="348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500" b="1" dirty="0">
                <a:latin typeface="+mj-lt"/>
                <a:ea typeface="+mj-ea"/>
                <a:cs typeface="+mj-cs"/>
              </a:rPr>
              <a:t> • SENDEIC will work with families and </a:t>
            </a:r>
            <a:r>
              <a:rPr lang="en-US" sz="2500" b="1" dirty="0" err="1">
                <a:latin typeface="+mj-lt"/>
                <a:ea typeface="+mj-ea"/>
                <a:cs typeface="+mj-cs"/>
              </a:rPr>
              <a:t>organisations</a:t>
            </a:r>
            <a:r>
              <a:rPr lang="en-US" sz="2500" b="1" dirty="0">
                <a:latin typeface="+mj-lt"/>
                <a:ea typeface="+mj-ea"/>
                <a:cs typeface="+mj-cs"/>
              </a:rPr>
              <a:t> to develop local community activities with additional support for children/ young people who require this to enable them to take part in an activity to allow parent </a:t>
            </a:r>
            <a:r>
              <a:rPr lang="en-US" sz="2500" b="1" dirty="0" err="1">
                <a:latin typeface="+mj-lt"/>
                <a:ea typeface="+mj-ea"/>
                <a:cs typeface="+mj-cs"/>
              </a:rPr>
              <a:t>carers</a:t>
            </a:r>
            <a:r>
              <a:rPr lang="en-US" sz="2500" b="1" dirty="0">
                <a:latin typeface="+mj-lt"/>
                <a:ea typeface="+mj-ea"/>
                <a:cs typeface="+mj-cs"/>
              </a:rPr>
              <a:t> to have a short break from their caring role</a:t>
            </a:r>
          </a:p>
        </p:txBody>
      </p:sp>
    </p:spTree>
    <p:extLst>
      <p:ext uri="{BB962C8B-B14F-4D97-AF65-F5344CB8AC3E}">
        <p14:creationId xmlns:p14="http://schemas.microsoft.com/office/powerpoint/2010/main" val="132747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 short break offer</a:t>
            </a:r>
            <a:b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Specialist support</a:t>
            </a:r>
            <a:br>
              <a:rPr lang="en-US" sz="23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00" b="0" i="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739CF-9A5C-8A49-B657-D8CF9F70946C}"/>
              </a:ext>
            </a:extLst>
          </p:cNvPr>
          <p:cNvSpPr txBox="1"/>
          <p:nvPr/>
        </p:nvSpPr>
        <p:spPr>
          <a:xfrm>
            <a:off x="1103312" y="2763520"/>
            <a:ext cx="8946541" cy="348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500" b="1" dirty="0">
                <a:latin typeface="+mj-lt"/>
                <a:ea typeface="+mj-ea"/>
                <a:cs typeface="+mj-cs"/>
              </a:rPr>
              <a:t>• For families who feel they require more specialist support for children/young people with a range of complex needs that are unable to be met within the existing offer, they can access a statutory assessment to help identify unmet needs and work on potential solutions to meet these needs.</a:t>
            </a:r>
          </a:p>
        </p:txBody>
      </p:sp>
    </p:spTree>
    <p:extLst>
      <p:ext uri="{BB962C8B-B14F-4D97-AF65-F5344CB8AC3E}">
        <p14:creationId xmlns:p14="http://schemas.microsoft.com/office/powerpoint/2010/main" val="2104838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5">
            <a:extLst>
              <a:ext uri="{FF2B5EF4-FFF2-40B4-BE49-F238E27FC236}">
                <a16:creationId xmlns:a16="http://schemas.microsoft.com/office/drawing/2014/main" id="{25482F9D-E110-434E-9B4F-41A3F5CB2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5779FF2E-BB5C-4805-AAD5-275495A2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6EB83258-50E7-4A51-8C48-ADA7CD7F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1">
            <a:extLst>
              <a:ext uri="{FF2B5EF4-FFF2-40B4-BE49-F238E27FC236}">
                <a16:creationId xmlns:a16="http://schemas.microsoft.com/office/drawing/2014/main" id="{A4188960-1398-409C-BA5D-F87CCB74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31" name="TextBox 4">
            <a:extLst>
              <a:ext uri="{FF2B5EF4-FFF2-40B4-BE49-F238E27FC236}">
                <a16:creationId xmlns:a16="http://schemas.microsoft.com/office/drawing/2014/main" id="{F26B33BD-2221-00A9-97D0-4AC740B09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344534"/>
              </p:ext>
            </p:extLst>
          </p:nvPr>
        </p:nvGraphicFramePr>
        <p:xfrm>
          <a:off x="648930" y="2286162"/>
          <a:ext cx="11382108" cy="4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482ED3-5723-849D-591B-87550A9F1175}"/>
              </a:ext>
            </a:extLst>
          </p:cNvPr>
          <p:cNvSpPr txBox="1"/>
          <p:nvPr/>
        </p:nvSpPr>
        <p:spPr>
          <a:xfrm>
            <a:off x="431390" y="549818"/>
            <a:ext cx="110653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500" b="1" dirty="0">
                <a:solidFill>
                  <a:schemeClr val="bg1"/>
                </a:solidFill>
              </a:rPr>
              <a:t>We have been working with families and a range of professionals to find out more about accessing the community and barriers</a:t>
            </a:r>
          </a:p>
        </p:txBody>
      </p:sp>
    </p:spTree>
    <p:extLst>
      <p:ext uri="{BB962C8B-B14F-4D97-AF65-F5344CB8AC3E}">
        <p14:creationId xmlns:p14="http://schemas.microsoft.com/office/powerpoint/2010/main" val="3141326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2D1DC7-30AC-96A6-A494-BBE6FFA47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171328"/>
              </p:ext>
            </p:extLst>
          </p:nvPr>
        </p:nvGraphicFramePr>
        <p:xfrm>
          <a:off x="2362837" y="234591"/>
          <a:ext cx="7836195" cy="566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09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corated, toy&#10;&#10;Description automatically generated">
            <a:extLst>
              <a:ext uri="{FF2B5EF4-FFF2-40B4-BE49-F238E27FC236}">
                <a16:creationId xmlns:a16="http://schemas.microsoft.com/office/drawing/2014/main" id="{9449E006-ABCA-4AD9-826B-812BBA1E8B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671" r="7826" b="-3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99DC3D9-C51E-4FC2-A508-BE9228EC47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331" r="11332" b="-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7C63743-653C-454F-8F56-4241F9E880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4720" r="15206" b="-3"/>
          <a:stretch/>
        </p:blipFill>
        <p:spPr>
          <a:xfrm>
            <a:off x="8508796" y="4409960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graphicFrame>
        <p:nvGraphicFramePr>
          <p:cNvPr id="33" name="Title 1">
            <a:extLst>
              <a:ext uri="{FF2B5EF4-FFF2-40B4-BE49-F238E27FC236}">
                <a16:creationId xmlns:a16="http://schemas.microsoft.com/office/drawing/2014/main" id="{68230CCE-404A-6D05-4B3F-0539DE865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849871"/>
              </p:ext>
            </p:extLst>
          </p:nvPr>
        </p:nvGraphicFramePr>
        <p:xfrm>
          <a:off x="232698" y="152386"/>
          <a:ext cx="7633937" cy="266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FBF417-3074-4F00-960D-A46A9433D48C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archivo.juventudfuenla.com/?p=105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BD9D3-5B84-4D3F-860B-A2E467BBAC8B}"/>
              </a:ext>
            </a:extLst>
          </p:cNvPr>
          <p:cNvSpPr txBox="1"/>
          <p:nvPr/>
        </p:nvSpPr>
        <p:spPr>
          <a:xfrm>
            <a:off x="7432167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6" tooltip="https://mylittlepencilcase.blogspot.com/2011/11/childrens-right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1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BD77D-6322-4D7C-8EF3-5DA25F4049CE}"/>
              </a:ext>
            </a:extLst>
          </p:cNvPr>
          <p:cNvSpPr txBox="1"/>
          <p:nvPr/>
        </p:nvSpPr>
        <p:spPr>
          <a:xfrm>
            <a:off x="186306" y="2405377"/>
            <a:ext cx="436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Preparation and transition sessions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BD220A-FC03-461F-89AE-9942D28F3D13}"/>
              </a:ext>
            </a:extLst>
          </p:cNvPr>
          <p:cNvSpPr txBox="1"/>
          <p:nvPr/>
        </p:nvSpPr>
        <p:spPr>
          <a:xfrm>
            <a:off x="1810148" y="4025022"/>
            <a:ext cx="436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Supported physical activity sessions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460EA3-10A2-4505-9DB3-A7025D480C51}"/>
              </a:ext>
            </a:extLst>
          </p:cNvPr>
          <p:cNvSpPr txBox="1"/>
          <p:nvPr/>
        </p:nvSpPr>
        <p:spPr>
          <a:xfrm>
            <a:off x="186306" y="4576007"/>
            <a:ext cx="436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Specialist small youth groups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AE5884-ABF4-4164-B9D3-53B688AE32B5}"/>
              </a:ext>
            </a:extLst>
          </p:cNvPr>
          <p:cNvSpPr txBox="1"/>
          <p:nvPr/>
        </p:nvSpPr>
        <p:spPr>
          <a:xfrm>
            <a:off x="3716430" y="1858633"/>
            <a:ext cx="436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Supported families youth groups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A569F1-3D7A-4DED-8249-F1E63632EB56}"/>
              </a:ext>
            </a:extLst>
          </p:cNvPr>
          <p:cNvSpPr txBox="1"/>
          <p:nvPr/>
        </p:nvSpPr>
        <p:spPr>
          <a:xfrm>
            <a:off x="3988230" y="2787397"/>
            <a:ext cx="436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Virtual gaming session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05FFA8-8EAE-429F-9524-F8E70B324A40}"/>
              </a:ext>
            </a:extLst>
          </p:cNvPr>
          <p:cNvSpPr txBox="1"/>
          <p:nvPr/>
        </p:nvSpPr>
        <p:spPr>
          <a:xfrm>
            <a:off x="243739" y="3134102"/>
            <a:ext cx="410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Additional support social sessions </a:t>
            </a:r>
            <a:r>
              <a:rPr lang="en-GB" dirty="0" err="1"/>
              <a:t>e.g</a:t>
            </a:r>
            <a:r>
              <a:rPr lang="en-GB" dirty="0"/>
              <a:t> Gym, swimming, cinema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FF1B8A-A6E9-47A0-ADFE-E86D53D0A794}"/>
              </a:ext>
            </a:extLst>
          </p:cNvPr>
          <p:cNvSpPr txBox="1"/>
          <p:nvPr/>
        </p:nvSpPr>
        <p:spPr>
          <a:xfrm>
            <a:off x="690711" y="1777366"/>
            <a:ext cx="436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Family trips outs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434A81-D338-475A-A4B9-CB83869D0078}"/>
              </a:ext>
            </a:extLst>
          </p:cNvPr>
          <p:cNvSpPr txBox="1"/>
          <p:nvPr/>
        </p:nvSpPr>
        <p:spPr>
          <a:xfrm>
            <a:off x="2167428" y="5090245"/>
            <a:ext cx="436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Weekly family groups </a:t>
            </a:r>
            <a:r>
              <a:rPr lang="en-GB" dirty="0" err="1"/>
              <a:t>e.g</a:t>
            </a:r>
            <a:r>
              <a:rPr lang="en-GB" dirty="0"/>
              <a:t> Taekwondo, trampolining</a:t>
            </a:r>
          </a:p>
        </p:txBody>
      </p:sp>
    </p:spTree>
    <p:extLst>
      <p:ext uri="{BB962C8B-B14F-4D97-AF65-F5344CB8AC3E}">
        <p14:creationId xmlns:p14="http://schemas.microsoft.com/office/powerpoint/2010/main" val="3331748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1126</TotalTime>
  <Words>733</Words>
  <Application>Microsoft Office PowerPoint</Application>
  <PresentationFormat>Widescreen</PresentationFormat>
  <Paragraphs>56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Nova</vt:lpstr>
      <vt:lpstr>Calibri</vt:lpstr>
      <vt:lpstr>Century Gothic</vt:lpstr>
      <vt:lpstr>Wingdings 3</vt:lpstr>
      <vt:lpstr>Ion</vt:lpstr>
      <vt:lpstr>PowerPoint Presentation</vt:lpstr>
      <vt:lpstr>We want:  Parent/ carers of children/young people with SEN/D to be able to have a short break from caring when needed. </vt:lpstr>
      <vt:lpstr>    </vt:lpstr>
      <vt:lpstr> Short break offer Advice, signposting and enabling access </vt:lpstr>
      <vt:lpstr> Current short break offer Additional support </vt:lpstr>
      <vt:lpstr> Current short break offer Specialist support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Gary Booth</dc:creator>
  <cp:lastModifiedBy>Lyndsey Dunn</cp:lastModifiedBy>
  <cp:revision>18</cp:revision>
  <dcterms:created xsi:type="dcterms:W3CDTF">2020-02-12T12:16:57Z</dcterms:created>
  <dcterms:modified xsi:type="dcterms:W3CDTF">2023-06-12T06:49:17Z</dcterms:modified>
</cp:coreProperties>
</file>