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15"/>
  </p:notesMasterIdLst>
  <p:handoutMasterIdLst>
    <p:handoutMasterId r:id="rId16"/>
  </p:handoutMasterIdLst>
  <p:sldIdLst>
    <p:sldId id="525" r:id="rId2"/>
    <p:sldId id="2145705834" r:id="rId3"/>
    <p:sldId id="2145705827" r:id="rId4"/>
    <p:sldId id="540" r:id="rId5"/>
    <p:sldId id="2145705828" r:id="rId6"/>
    <p:sldId id="2145705831" r:id="rId7"/>
    <p:sldId id="2145705830" r:id="rId8"/>
    <p:sldId id="2145705829" r:id="rId9"/>
    <p:sldId id="549" r:id="rId10"/>
    <p:sldId id="2145705835" r:id="rId11"/>
    <p:sldId id="2145705836" r:id="rId12"/>
    <p:sldId id="552" r:id="rId13"/>
    <p:sldId id="2145705833" r:id="rId1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CC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1633" autoAdjust="0"/>
  </p:normalViewPr>
  <p:slideViewPr>
    <p:cSldViewPr>
      <p:cViewPr>
        <p:scale>
          <a:sx n="100" d="100"/>
          <a:sy n="100" d="100"/>
        </p:scale>
        <p:origin x="456" y="-1752"/>
      </p:cViewPr>
      <p:guideLst>
        <p:guide orient="horz" pos="2160"/>
        <p:guide pos="2880"/>
      </p:guideLst>
    </p:cSldViewPr>
  </p:slideViewPr>
  <p:notesTextViewPr>
    <p:cViewPr>
      <p:scale>
        <a:sx n="1" d="1"/>
        <a:sy n="1" d="1"/>
      </p:scale>
      <p:origin x="0" y="0"/>
    </p:cViewPr>
  </p:notesTextViewPr>
  <p:sorterViewPr>
    <p:cViewPr>
      <p:scale>
        <a:sx n="100" d="100"/>
        <a:sy n="100" d="100"/>
      </p:scale>
      <p:origin x="0" y="3552"/>
    </p:cViewPr>
  </p:sorterViewPr>
  <p:notesViewPr>
    <p:cSldViewPr>
      <p:cViewPr varScale="1">
        <p:scale>
          <a:sx n="70" d="100"/>
          <a:sy n="70" d="100"/>
        </p:scale>
        <p:origin x="-1902"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mailto:sendiass@durham.gov.uk"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png"/><Relationship Id="rId5" Type="http://schemas.openxmlformats.org/officeDocument/2006/relationships/hyperlink" Target="mailto:sendiass@durham.gov.uk" TargetMode="External"/><Relationship Id="rId4" Type="http://schemas.openxmlformats.org/officeDocument/2006/relationships/image" Target="../media/image25.svg"/><Relationship Id="rId9"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4ED22-CBD2-458A-AD8E-D37707BC96C9}"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4218D75E-6C31-436F-8273-56F64C2EB644}">
      <dgm:prSet/>
      <dgm:spPr/>
      <dgm:t>
        <a:bodyPr/>
        <a:lstStyle/>
        <a:p>
          <a:r>
            <a:rPr lang="en-GB"/>
            <a:t>SENDIASS stands for Special Educational Needs and Disabilities, Information, Advice, Support Service </a:t>
          </a:r>
          <a:endParaRPr lang="en-US"/>
        </a:p>
      </dgm:t>
    </dgm:pt>
    <dgm:pt modelId="{50FCF148-C5E4-476B-B0F5-81DF9E25EA42}" type="parTrans" cxnId="{0EFE122A-6141-46A7-A383-A271C66A67BC}">
      <dgm:prSet/>
      <dgm:spPr/>
      <dgm:t>
        <a:bodyPr/>
        <a:lstStyle/>
        <a:p>
          <a:endParaRPr lang="en-US"/>
        </a:p>
      </dgm:t>
    </dgm:pt>
    <dgm:pt modelId="{A106C9DC-FA34-4376-B40D-817772CB9678}" type="sibTrans" cxnId="{0EFE122A-6141-46A7-A383-A271C66A67BC}">
      <dgm:prSet/>
      <dgm:spPr/>
      <dgm:t>
        <a:bodyPr/>
        <a:lstStyle/>
        <a:p>
          <a:endParaRPr lang="en-US"/>
        </a:p>
      </dgm:t>
    </dgm:pt>
    <dgm:pt modelId="{B9BD7BC5-BE6A-4D4E-B0B5-C33BAE24F4DD}">
      <dgm:prSet/>
      <dgm:spPr/>
      <dgm:t>
        <a:bodyPr/>
        <a:lstStyle/>
        <a:p>
          <a:r>
            <a:rPr lang="en-GB"/>
            <a:t>Durham </a:t>
          </a:r>
          <a:r>
            <a:rPr lang="en-GB" b="1"/>
            <a:t>SENDIASS</a:t>
          </a:r>
          <a:r>
            <a:rPr lang="en-GB"/>
            <a:t> are the statutory county wide service providing information, advice and support to:</a:t>
          </a:r>
          <a:endParaRPr lang="en-US"/>
        </a:p>
      </dgm:t>
    </dgm:pt>
    <dgm:pt modelId="{08DE49CC-95B1-4F76-A000-13846BDD49FB}" type="parTrans" cxnId="{7DF6E38A-8B3C-4B9C-AB14-C2D6FD8B1177}">
      <dgm:prSet/>
      <dgm:spPr/>
      <dgm:t>
        <a:bodyPr/>
        <a:lstStyle/>
        <a:p>
          <a:endParaRPr lang="en-US"/>
        </a:p>
      </dgm:t>
    </dgm:pt>
    <dgm:pt modelId="{BE1E62D6-3C5F-4852-A194-78215897EC0F}" type="sibTrans" cxnId="{7DF6E38A-8B3C-4B9C-AB14-C2D6FD8B1177}">
      <dgm:prSet/>
      <dgm:spPr/>
      <dgm:t>
        <a:bodyPr/>
        <a:lstStyle/>
        <a:p>
          <a:endParaRPr lang="en-US"/>
        </a:p>
      </dgm:t>
    </dgm:pt>
    <dgm:pt modelId="{2FB9D87A-4397-4D5E-B723-3552229389C1}">
      <dgm:prSet/>
      <dgm:spPr/>
      <dgm:t>
        <a:bodyPr/>
        <a:lstStyle/>
        <a:p>
          <a:r>
            <a:rPr lang="en-GB"/>
            <a:t>Parents/ carers who have a child/ren or young people with SEND aged 0-25 </a:t>
          </a:r>
          <a:endParaRPr lang="en-US"/>
        </a:p>
      </dgm:t>
    </dgm:pt>
    <dgm:pt modelId="{5C4C59CF-DE8F-4429-B88C-EC1EE423BBE7}" type="parTrans" cxnId="{E45BF866-C467-46C5-B8BE-6966E29D80C7}">
      <dgm:prSet/>
      <dgm:spPr/>
      <dgm:t>
        <a:bodyPr/>
        <a:lstStyle/>
        <a:p>
          <a:endParaRPr lang="en-US"/>
        </a:p>
      </dgm:t>
    </dgm:pt>
    <dgm:pt modelId="{36632B05-C472-4C6A-945F-495550C3503F}" type="sibTrans" cxnId="{E45BF866-C467-46C5-B8BE-6966E29D80C7}">
      <dgm:prSet/>
      <dgm:spPr/>
      <dgm:t>
        <a:bodyPr/>
        <a:lstStyle/>
        <a:p>
          <a:endParaRPr lang="en-US"/>
        </a:p>
      </dgm:t>
    </dgm:pt>
    <dgm:pt modelId="{45D7AD0F-321D-4431-983B-2E249A53FEAB}">
      <dgm:prSet/>
      <dgm:spPr/>
      <dgm:t>
        <a:bodyPr/>
        <a:lstStyle/>
        <a:p>
          <a:r>
            <a:rPr lang="en-GB"/>
            <a:t>Young people (16-25) with SEND</a:t>
          </a:r>
          <a:endParaRPr lang="en-US"/>
        </a:p>
      </dgm:t>
    </dgm:pt>
    <dgm:pt modelId="{0E2C5BF9-D0BD-4FB1-98CE-4D803D747ECE}" type="parTrans" cxnId="{88CBBD3D-5AA8-4CEF-9CF2-7FEDC6F510D2}">
      <dgm:prSet/>
      <dgm:spPr/>
      <dgm:t>
        <a:bodyPr/>
        <a:lstStyle/>
        <a:p>
          <a:endParaRPr lang="en-US"/>
        </a:p>
      </dgm:t>
    </dgm:pt>
    <dgm:pt modelId="{3C48011D-9524-42FB-94A2-92E2CADFC189}" type="sibTrans" cxnId="{88CBBD3D-5AA8-4CEF-9CF2-7FEDC6F510D2}">
      <dgm:prSet/>
      <dgm:spPr/>
      <dgm:t>
        <a:bodyPr/>
        <a:lstStyle/>
        <a:p>
          <a:endParaRPr lang="en-US"/>
        </a:p>
      </dgm:t>
    </dgm:pt>
    <dgm:pt modelId="{BBB2C90D-BAF3-4DB6-A10D-7C5D92FF64AF}">
      <dgm:prSet/>
      <dgm:spPr/>
      <dgm:t>
        <a:bodyPr/>
        <a:lstStyle/>
        <a:p>
          <a:r>
            <a:rPr lang="en-GB"/>
            <a:t>The IAS that we provide is governed by SEND law and legislation such as:</a:t>
          </a:r>
          <a:endParaRPr lang="en-US"/>
        </a:p>
      </dgm:t>
    </dgm:pt>
    <dgm:pt modelId="{26BA45FF-22BD-4F5A-B8B5-64700631C9EE}" type="parTrans" cxnId="{F2DCE82C-9F17-4641-92A8-FCC6111B4B84}">
      <dgm:prSet/>
      <dgm:spPr/>
      <dgm:t>
        <a:bodyPr/>
        <a:lstStyle/>
        <a:p>
          <a:endParaRPr lang="en-US"/>
        </a:p>
      </dgm:t>
    </dgm:pt>
    <dgm:pt modelId="{59DAB067-89EA-4F1E-944D-881304A29267}" type="sibTrans" cxnId="{F2DCE82C-9F17-4641-92A8-FCC6111B4B84}">
      <dgm:prSet/>
      <dgm:spPr/>
      <dgm:t>
        <a:bodyPr/>
        <a:lstStyle/>
        <a:p>
          <a:endParaRPr lang="en-US"/>
        </a:p>
      </dgm:t>
    </dgm:pt>
    <dgm:pt modelId="{E1410BB1-A4A3-4EB9-908C-7A1803AFBD01}">
      <dgm:prSet/>
      <dgm:spPr/>
      <dgm:t>
        <a:bodyPr/>
        <a:lstStyle/>
        <a:p>
          <a:r>
            <a:rPr lang="en-GB"/>
            <a:t>The Children and Families Act</a:t>
          </a:r>
          <a:endParaRPr lang="en-US"/>
        </a:p>
      </dgm:t>
    </dgm:pt>
    <dgm:pt modelId="{3C7684FF-9B88-4EDC-BCAF-6137F94EFB81}" type="parTrans" cxnId="{F6D4CC79-48F6-4F1E-BBB2-A157297D4967}">
      <dgm:prSet/>
      <dgm:spPr/>
      <dgm:t>
        <a:bodyPr/>
        <a:lstStyle/>
        <a:p>
          <a:endParaRPr lang="en-US"/>
        </a:p>
      </dgm:t>
    </dgm:pt>
    <dgm:pt modelId="{CBD5C14C-CCED-4D42-A4A6-514F1DBD7A1C}" type="sibTrans" cxnId="{F6D4CC79-48F6-4F1E-BBB2-A157297D4967}">
      <dgm:prSet/>
      <dgm:spPr/>
      <dgm:t>
        <a:bodyPr/>
        <a:lstStyle/>
        <a:p>
          <a:endParaRPr lang="en-US"/>
        </a:p>
      </dgm:t>
    </dgm:pt>
    <dgm:pt modelId="{B6B08E2F-7154-41AF-B1C4-F7990B1C82D5}">
      <dgm:prSet/>
      <dgm:spPr/>
      <dgm:t>
        <a:bodyPr/>
        <a:lstStyle/>
        <a:p>
          <a:r>
            <a:rPr lang="en-GB"/>
            <a:t>The SEND CODE of Practice and SEND regulations </a:t>
          </a:r>
          <a:endParaRPr lang="en-US"/>
        </a:p>
      </dgm:t>
    </dgm:pt>
    <dgm:pt modelId="{DDCFFCB4-A662-478F-9719-2AB783AF714C}" type="parTrans" cxnId="{E1D94ABE-99D5-4B39-B026-17FFFF918D68}">
      <dgm:prSet/>
      <dgm:spPr/>
      <dgm:t>
        <a:bodyPr/>
        <a:lstStyle/>
        <a:p>
          <a:endParaRPr lang="en-US"/>
        </a:p>
      </dgm:t>
    </dgm:pt>
    <dgm:pt modelId="{BA4A5870-2389-4C9D-858F-F26F1DABC61E}" type="sibTrans" cxnId="{E1D94ABE-99D5-4B39-B026-17FFFF918D68}">
      <dgm:prSet/>
      <dgm:spPr/>
      <dgm:t>
        <a:bodyPr/>
        <a:lstStyle/>
        <a:p>
          <a:endParaRPr lang="en-US"/>
        </a:p>
      </dgm:t>
    </dgm:pt>
    <dgm:pt modelId="{78A20B36-919C-4A0D-88D1-3B7EEB7A21CC}">
      <dgm:prSet/>
      <dgm:spPr/>
      <dgm:t>
        <a:bodyPr/>
        <a:lstStyle/>
        <a:p>
          <a:r>
            <a:rPr lang="en-GB"/>
            <a:t>The service must be:</a:t>
          </a:r>
          <a:endParaRPr lang="en-US"/>
        </a:p>
      </dgm:t>
    </dgm:pt>
    <dgm:pt modelId="{A24531E2-C517-4EB8-828D-ECB00654BE5F}" type="parTrans" cxnId="{87F2F4E9-33CC-4603-A1BE-5613E2A997EA}">
      <dgm:prSet/>
      <dgm:spPr/>
      <dgm:t>
        <a:bodyPr/>
        <a:lstStyle/>
        <a:p>
          <a:endParaRPr lang="en-US"/>
        </a:p>
      </dgm:t>
    </dgm:pt>
    <dgm:pt modelId="{400890FA-B2E9-4367-B2B3-F7F49520E435}" type="sibTrans" cxnId="{87F2F4E9-33CC-4603-A1BE-5613E2A997EA}">
      <dgm:prSet/>
      <dgm:spPr/>
      <dgm:t>
        <a:bodyPr/>
        <a:lstStyle/>
        <a:p>
          <a:endParaRPr lang="en-US"/>
        </a:p>
      </dgm:t>
    </dgm:pt>
    <dgm:pt modelId="{68F14DD0-1280-4A5F-94FA-2B40217092DC}">
      <dgm:prSet/>
      <dgm:spPr/>
      <dgm:t>
        <a:bodyPr/>
        <a:lstStyle/>
        <a:p>
          <a:r>
            <a:rPr lang="en-GB"/>
            <a:t>Confidential</a:t>
          </a:r>
          <a:endParaRPr lang="en-US"/>
        </a:p>
      </dgm:t>
    </dgm:pt>
    <dgm:pt modelId="{120D1B68-8143-42D7-A4B1-0A9D09463D51}" type="parTrans" cxnId="{FF865408-F1A8-4643-992F-14B58D928D30}">
      <dgm:prSet/>
      <dgm:spPr/>
      <dgm:t>
        <a:bodyPr/>
        <a:lstStyle/>
        <a:p>
          <a:endParaRPr lang="en-US"/>
        </a:p>
      </dgm:t>
    </dgm:pt>
    <dgm:pt modelId="{EC967850-57CE-4352-AD10-62AD48189060}" type="sibTrans" cxnId="{FF865408-F1A8-4643-992F-14B58D928D30}">
      <dgm:prSet/>
      <dgm:spPr/>
      <dgm:t>
        <a:bodyPr/>
        <a:lstStyle/>
        <a:p>
          <a:endParaRPr lang="en-US"/>
        </a:p>
      </dgm:t>
    </dgm:pt>
    <dgm:pt modelId="{AB498F1A-F94E-4848-B856-CF39F5636DBC}">
      <dgm:prSet/>
      <dgm:spPr/>
      <dgm:t>
        <a:bodyPr/>
        <a:lstStyle/>
        <a:p>
          <a:r>
            <a:rPr lang="en-GB"/>
            <a:t>Impartial </a:t>
          </a:r>
          <a:endParaRPr lang="en-US"/>
        </a:p>
      </dgm:t>
    </dgm:pt>
    <dgm:pt modelId="{1D3AB947-A328-41D9-9FC3-7E48D61EA390}" type="parTrans" cxnId="{7A02DB32-1DDF-479A-8492-80B2C371E073}">
      <dgm:prSet/>
      <dgm:spPr/>
      <dgm:t>
        <a:bodyPr/>
        <a:lstStyle/>
        <a:p>
          <a:endParaRPr lang="en-US"/>
        </a:p>
      </dgm:t>
    </dgm:pt>
    <dgm:pt modelId="{D9446D01-B203-49E4-8642-DFA18C04752D}" type="sibTrans" cxnId="{7A02DB32-1DDF-479A-8492-80B2C371E073}">
      <dgm:prSet/>
      <dgm:spPr/>
      <dgm:t>
        <a:bodyPr/>
        <a:lstStyle/>
        <a:p>
          <a:endParaRPr lang="en-US"/>
        </a:p>
      </dgm:t>
    </dgm:pt>
    <dgm:pt modelId="{A1D25444-6823-43C7-96AF-463BE5001FE4}">
      <dgm:prSet/>
      <dgm:spPr/>
      <dgm:t>
        <a:bodyPr/>
        <a:lstStyle/>
        <a:p>
          <a:r>
            <a:rPr lang="en-GB"/>
            <a:t>Work at arm’s length of the local authority</a:t>
          </a:r>
          <a:endParaRPr lang="en-US"/>
        </a:p>
      </dgm:t>
    </dgm:pt>
    <dgm:pt modelId="{9E214EAE-459B-4A53-95B4-8BA449C19349}" type="parTrans" cxnId="{0CB7EF24-87D2-435E-8146-132DFA909D62}">
      <dgm:prSet/>
      <dgm:spPr/>
      <dgm:t>
        <a:bodyPr/>
        <a:lstStyle/>
        <a:p>
          <a:endParaRPr lang="en-US"/>
        </a:p>
      </dgm:t>
    </dgm:pt>
    <dgm:pt modelId="{9A07DCDC-9827-4535-832E-1D36AF04E439}" type="sibTrans" cxnId="{0CB7EF24-87D2-435E-8146-132DFA909D62}">
      <dgm:prSet/>
      <dgm:spPr/>
      <dgm:t>
        <a:bodyPr/>
        <a:lstStyle/>
        <a:p>
          <a:endParaRPr lang="en-US"/>
        </a:p>
      </dgm:t>
    </dgm:pt>
    <dgm:pt modelId="{BDA85026-BDF6-4871-84C1-9AA3B111BEDB}" type="pres">
      <dgm:prSet presAssocID="{88A4ED22-CBD2-458A-AD8E-D37707BC96C9}" presName="matrix" presStyleCnt="0">
        <dgm:presLayoutVars>
          <dgm:chMax val="1"/>
          <dgm:dir/>
          <dgm:resizeHandles val="exact"/>
        </dgm:presLayoutVars>
      </dgm:prSet>
      <dgm:spPr/>
    </dgm:pt>
    <dgm:pt modelId="{1ED02122-C5DC-4DA5-8C2C-B46B03C47C34}" type="pres">
      <dgm:prSet presAssocID="{88A4ED22-CBD2-458A-AD8E-D37707BC96C9}" presName="diamond" presStyleLbl="bgShp" presStyleIdx="0" presStyleCnt="1"/>
      <dgm:spPr/>
    </dgm:pt>
    <dgm:pt modelId="{E1B3E2F5-9FCB-4FA8-A63D-86918F8D85AC}" type="pres">
      <dgm:prSet presAssocID="{88A4ED22-CBD2-458A-AD8E-D37707BC96C9}" presName="quad1" presStyleLbl="node1" presStyleIdx="0" presStyleCnt="4">
        <dgm:presLayoutVars>
          <dgm:chMax val="0"/>
          <dgm:chPref val="0"/>
          <dgm:bulletEnabled val="1"/>
        </dgm:presLayoutVars>
      </dgm:prSet>
      <dgm:spPr/>
    </dgm:pt>
    <dgm:pt modelId="{8A3CEC81-33F7-4454-89A7-AD3C8A901732}" type="pres">
      <dgm:prSet presAssocID="{88A4ED22-CBD2-458A-AD8E-D37707BC96C9}" presName="quad2" presStyleLbl="node1" presStyleIdx="1" presStyleCnt="4">
        <dgm:presLayoutVars>
          <dgm:chMax val="0"/>
          <dgm:chPref val="0"/>
          <dgm:bulletEnabled val="1"/>
        </dgm:presLayoutVars>
      </dgm:prSet>
      <dgm:spPr/>
    </dgm:pt>
    <dgm:pt modelId="{86BD0624-1483-4094-A6A2-39449A0C7286}" type="pres">
      <dgm:prSet presAssocID="{88A4ED22-CBD2-458A-AD8E-D37707BC96C9}" presName="quad3" presStyleLbl="node1" presStyleIdx="2" presStyleCnt="4">
        <dgm:presLayoutVars>
          <dgm:chMax val="0"/>
          <dgm:chPref val="0"/>
          <dgm:bulletEnabled val="1"/>
        </dgm:presLayoutVars>
      </dgm:prSet>
      <dgm:spPr/>
    </dgm:pt>
    <dgm:pt modelId="{972C97D9-FEB8-48CF-93C8-8528481B192D}" type="pres">
      <dgm:prSet presAssocID="{88A4ED22-CBD2-458A-AD8E-D37707BC96C9}" presName="quad4" presStyleLbl="node1" presStyleIdx="3" presStyleCnt="4">
        <dgm:presLayoutVars>
          <dgm:chMax val="0"/>
          <dgm:chPref val="0"/>
          <dgm:bulletEnabled val="1"/>
        </dgm:presLayoutVars>
      </dgm:prSet>
      <dgm:spPr/>
    </dgm:pt>
  </dgm:ptLst>
  <dgm:cxnLst>
    <dgm:cxn modelId="{FF865408-F1A8-4643-992F-14B58D928D30}" srcId="{78A20B36-919C-4A0D-88D1-3B7EEB7A21CC}" destId="{68F14DD0-1280-4A5F-94FA-2B40217092DC}" srcOrd="0" destOrd="0" parTransId="{120D1B68-8143-42D7-A4B1-0A9D09463D51}" sibTransId="{EC967850-57CE-4352-AD10-62AD48189060}"/>
    <dgm:cxn modelId="{2A757D21-76FC-4C45-A558-3FD3BE9E77DB}" type="presOf" srcId="{2FB9D87A-4397-4D5E-B723-3552229389C1}" destId="{8A3CEC81-33F7-4454-89A7-AD3C8A901732}" srcOrd="0" destOrd="1" presId="urn:microsoft.com/office/officeart/2005/8/layout/matrix3"/>
    <dgm:cxn modelId="{FD004422-3176-44AE-9C0A-ABE201CE4C41}" type="presOf" srcId="{68F14DD0-1280-4A5F-94FA-2B40217092DC}" destId="{972C97D9-FEB8-48CF-93C8-8528481B192D}" srcOrd="0" destOrd="1" presId="urn:microsoft.com/office/officeart/2005/8/layout/matrix3"/>
    <dgm:cxn modelId="{0CB7EF24-87D2-435E-8146-132DFA909D62}" srcId="{78A20B36-919C-4A0D-88D1-3B7EEB7A21CC}" destId="{A1D25444-6823-43C7-96AF-463BE5001FE4}" srcOrd="2" destOrd="0" parTransId="{9E214EAE-459B-4A53-95B4-8BA449C19349}" sibTransId="{9A07DCDC-9827-4535-832E-1D36AF04E439}"/>
    <dgm:cxn modelId="{5FCF2827-4D16-408F-B02C-FD3B3F66B065}" type="presOf" srcId="{A1D25444-6823-43C7-96AF-463BE5001FE4}" destId="{972C97D9-FEB8-48CF-93C8-8528481B192D}" srcOrd="0" destOrd="3" presId="urn:microsoft.com/office/officeart/2005/8/layout/matrix3"/>
    <dgm:cxn modelId="{0EFE122A-6141-46A7-A383-A271C66A67BC}" srcId="{88A4ED22-CBD2-458A-AD8E-D37707BC96C9}" destId="{4218D75E-6C31-436F-8273-56F64C2EB644}" srcOrd="0" destOrd="0" parTransId="{50FCF148-C5E4-476B-B0F5-81DF9E25EA42}" sibTransId="{A106C9DC-FA34-4376-B40D-817772CB9678}"/>
    <dgm:cxn modelId="{F2DCE82C-9F17-4641-92A8-FCC6111B4B84}" srcId="{88A4ED22-CBD2-458A-AD8E-D37707BC96C9}" destId="{BBB2C90D-BAF3-4DB6-A10D-7C5D92FF64AF}" srcOrd="2" destOrd="0" parTransId="{26BA45FF-22BD-4F5A-B8B5-64700631C9EE}" sibTransId="{59DAB067-89EA-4F1E-944D-881304A29267}"/>
    <dgm:cxn modelId="{3C8CB92E-FECE-43A6-A535-2F99848A6E01}" type="presOf" srcId="{45D7AD0F-321D-4431-983B-2E249A53FEAB}" destId="{8A3CEC81-33F7-4454-89A7-AD3C8A901732}" srcOrd="0" destOrd="2" presId="urn:microsoft.com/office/officeart/2005/8/layout/matrix3"/>
    <dgm:cxn modelId="{AA21E92E-6F5E-47D4-84B3-2F88B184C1B7}" type="presOf" srcId="{BBB2C90D-BAF3-4DB6-A10D-7C5D92FF64AF}" destId="{86BD0624-1483-4094-A6A2-39449A0C7286}" srcOrd="0" destOrd="0" presId="urn:microsoft.com/office/officeart/2005/8/layout/matrix3"/>
    <dgm:cxn modelId="{7A02DB32-1DDF-479A-8492-80B2C371E073}" srcId="{78A20B36-919C-4A0D-88D1-3B7EEB7A21CC}" destId="{AB498F1A-F94E-4848-B856-CF39F5636DBC}" srcOrd="1" destOrd="0" parTransId="{1D3AB947-A328-41D9-9FC3-7E48D61EA390}" sibTransId="{D9446D01-B203-49E4-8642-DFA18C04752D}"/>
    <dgm:cxn modelId="{77F6FD32-2193-4D03-A72D-EB8FBEDB4164}" type="presOf" srcId="{E1410BB1-A4A3-4EB9-908C-7A1803AFBD01}" destId="{86BD0624-1483-4094-A6A2-39449A0C7286}" srcOrd="0" destOrd="1" presId="urn:microsoft.com/office/officeart/2005/8/layout/matrix3"/>
    <dgm:cxn modelId="{0891CC36-6638-4F9B-ACC4-5F865858382B}" type="presOf" srcId="{AB498F1A-F94E-4848-B856-CF39F5636DBC}" destId="{972C97D9-FEB8-48CF-93C8-8528481B192D}" srcOrd="0" destOrd="2" presId="urn:microsoft.com/office/officeart/2005/8/layout/matrix3"/>
    <dgm:cxn modelId="{88CBBD3D-5AA8-4CEF-9CF2-7FEDC6F510D2}" srcId="{B9BD7BC5-BE6A-4D4E-B0B5-C33BAE24F4DD}" destId="{45D7AD0F-321D-4431-983B-2E249A53FEAB}" srcOrd="1" destOrd="0" parTransId="{0E2C5BF9-D0BD-4FB1-98CE-4D803D747ECE}" sibTransId="{3C48011D-9524-42FB-94A2-92E2CADFC189}"/>
    <dgm:cxn modelId="{E45BF866-C467-46C5-B8BE-6966E29D80C7}" srcId="{B9BD7BC5-BE6A-4D4E-B0B5-C33BAE24F4DD}" destId="{2FB9D87A-4397-4D5E-B723-3552229389C1}" srcOrd="0" destOrd="0" parTransId="{5C4C59CF-DE8F-4429-B88C-EC1EE423BBE7}" sibTransId="{36632B05-C472-4C6A-945F-495550C3503F}"/>
    <dgm:cxn modelId="{7F7C2E4F-9CDD-4207-B395-DD9770C4CA5D}" type="presOf" srcId="{4218D75E-6C31-436F-8273-56F64C2EB644}" destId="{E1B3E2F5-9FCB-4FA8-A63D-86918F8D85AC}" srcOrd="0" destOrd="0" presId="urn:microsoft.com/office/officeart/2005/8/layout/matrix3"/>
    <dgm:cxn modelId="{F6D4CC79-48F6-4F1E-BBB2-A157297D4967}" srcId="{BBB2C90D-BAF3-4DB6-A10D-7C5D92FF64AF}" destId="{E1410BB1-A4A3-4EB9-908C-7A1803AFBD01}" srcOrd="0" destOrd="0" parTransId="{3C7684FF-9B88-4EDC-BCAF-6137F94EFB81}" sibTransId="{CBD5C14C-CCED-4D42-A4A6-514F1DBD7A1C}"/>
    <dgm:cxn modelId="{4183667A-DF18-4CC3-8B10-EE15E0E3D1E8}" type="presOf" srcId="{B6B08E2F-7154-41AF-B1C4-F7990B1C82D5}" destId="{86BD0624-1483-4094-A6A2-39449A0C7286}" srcOrd="0" destOrd="2" presId="urn:microsoft.com/office/officeart/2005/8/layout/matrix3"/>
    <dgm:cxn modelId="{A6545488-01C5-49C0-9CD3-E1B4F175DC95}" type="presOf" srcId="{78A20B36-919C-4A0D-88D1-3B7EEB7A21CC}" destId="{972C97D9-FEB8-48CF-93C8-8528481B192D}" srcOrd="0" destOrd="0" presId="urn:microsoft.com/office/officeart/2005/8/layout/matrix3"/>
    <dgm:cxn modelId="{7DF6E38A-8B3C-4B9C-AB14-C2D6FD8B1177}" srcId="{88A4ED22-CBD2-458A-AD8E-D37707BC96C9}" destId="{B9BD7BC5-BE6A-4D4E-B0B5-C33BAE24F4DD}" srcOrd="1" destOrd="0" parTransId="{08DE49CC-95B1-4F76-A000-13846BDD49FB}" sibTransId="{BE1E62D6-3C5F-4852-A194-78215897EC0F}"/>
    <dgm:cxn modelId="{817EF58D-94B3-421A-B209-A4EE7DAA535A}" type="presOf" srcId="{B9BD7BC5-BE6A-4D4E-B0B5-C33BAE24F4DD}" destId="{8A3CEC81-33F7-4454-89A7-AD3C8A901732}" srcOrd="0" destOrd="0" presId="urn:microsoft.com/office/officeart/2005/8/layout/matrix3"/>
    <dgm:cxn modelId="{7E0523AB-91A3-412F-BE41-F09D052FE0FD}" type="presOf" srcId="{88A4ED22-CBD2-458A-AD8E-D37707BC96C9}" destId="{BDA85026-BDF6-4871-84C1-9AA3B111BEDB}" srcOrd="0" destOrd="0" presId="urn:microsoft.com/office/officeart/2005/8/layout/matrix3"/>
    <dgm:cxn modelId="{E1D94ABE-99D5-4B39-B026-17FFFF918D68}" srcId="{BBB2C90D-BAF3-4DB6-A10D-7C5D92FF64AF}" destId="{B6B08E2F-7154-41AF-B1C4-F7990B1C82D5}" srcOrd="1" destOrd="0" parTransId="{DDCFFCB4-A662-478F-9719-2AB783AF714C}" sibTransId="{BA4A5870-2389-4C9D-858F-F26F1DABC61E}"/>
    <dgm:cxn modelId="{87F2F4E9-33CC-4603-A1BE-5613E2A997EA}" srcId="{88A4ED22-CBD2-458A-AD8E-D37707BC96C9}" destId="{78A20B36-919C-4A0D-88D1-3B7EEB7A21CC}" srcOrd="3" destOrd="0" parTransId="{A24531E2-C517-4EB8-828D-ECB00654BE5F}" sibTransId="{400890FA-B2E9-4367-B2B3-F7F49520E435}"/>
    <dgm:cxn modelId="{3350CD44-CFB1-4B33-B1FD-9E01B9772B74}" type="presParOf" srcId="{BDA85026-BDF6-4871-84C1-9AA3B111BEDB}" destId="{1ED02122-C5DC-4DA5-8C2C-B46B03C47C34}" srcOrd="0" destOrd="0" presId="urn:microsoft.com/office/officeart/2005/8/layout/matrix3"/>
    <dgm:cxn modelId="{371D79E1-B135-450E-8C9D-ED943B102135}" type="presParOf" srcId="{BDA85026-BDF6-4871-84C1-9AA3B111BEDB}" destId="{E1B3E2F5-9FCB-4FA8-A63D-86918F8D85AC}" srcOrd="1" destOrd="0" presId="urn:microsoft.com/office/officeart/2005/8/layout/matrix3"/>
    <dgm:cxn modelId="{F25DCCF9-21BF-433E-A013-7B36C298A30F}" type="presParOf" srcId="{BDA85026-BDF6-4871-84C1-9AA3B111BEDB}" destId="{8A3CEC81-33F7-4454-89A7-AD3C8A901732}" srcOrd="2" destOrd="0" presId="urn:microsoft.com/office/officeart/2005/8/layout/matrix3"/>
    <dgm:cxn modelId="{377F85CA-A5E6-4A84-81DC-B72A0A34A8A5}" type="presParOf" srcId="{BDA85026-BDF6-4871-84C1-9AA3B111BEDB}" destId="{86BD0624-1483-4094-A6A2-39449A0C7286}" srcOrd="3" destOrd="0" presId="urn:microsoft.com/office/officeart/2005/8/layout/matrix3"/>
    <dgm:cxn modelId="{3F96FB14-B657-44E4-914B-7FC9C44530A2}" type="presParOf" srcId="{BDA85026-BDF6-4871-84C1-9AA3B111BEDB}" destId="{972C97D9-FEB8-48CF-93C8-8528481B192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7253C-A49F-455E-8499-EC8C3DC470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951A0B2-3355-408C-848F-3DCD7E2376B1}">
      <dgm:prSet/>
      <dgm:spPr/>
      <dgm:t>
        <a:bodyPr/>
        <a:lstStyle/>
        <a:p>
          <a:r>
            <a:rPr lang="en-US" dirty="0"/>
            <a:t>I am worried that  my child’s school are not meeting their needs</a:t>
          </a:r>
        </a:p>
      </dgm:t>
    </dgm:pt>
    <dgm:pt modelId="{5905130D-D093-48BD-B945-85CA2F412553}" type="parTrans" cxnId="{8FA2C3ED-8FBA-4904-A42E-AF8637079FD8}">
      <dgm:prSet/>
      <dgm:spPr/>
      <dgm:t>
        <a:bodyPr/>
        <a:lstStyle/>
        <a:p>
          <a:endParaRPr lang="en-US"/>
        </a:p>
      </dgm:t>
    </dgm:pt>
    <dgm:pt modelId="{F4EBA59B-20E7-41C6-9686-7E077C52F819}" type="sibTrans" cxnId="{8FA2C3ED-8FBA-4904-A42E-AF8637079FD8}">
      <dgm:prSet/>
      <dgm:spPr/>
      <dgm:t>
        <a:bodyPr/>
        <a:lstStyle/>
        <a:p>
          <a:endParaRPr lang="en-US"/>
        </a:p>
      </dgm:t>
    </dgm:pt>
    <dgm:pt modelId="{A7102D16-5BAC-4411-B858-C584A037A075}">
      <dgm:prSet/>
      <dgm:spPr/>
      <dgm:t>
        <a:bodyPr/>
        <a:lstStyle/>
        <a:p>
          <a:r>
            <a:rPr lang="en-US" dirty="0"/>
            <a:t>How do I appeal sections of my child’s EHCP?</a:t>
          </a:r>
        </a:p>
      </dgm:t>
    </dgm:pt>
    <dgm:pt modelId="{A9980E50-1404-4D91-9915-FE459FDCE4B8}" type="parTrans" cxnId="{11FD85DE-73CF-4FA6-8B95-F192EFA51BC7}">
      <dgm:prSet/>
      <dgm:spPr/>
      <dgm:t>
        <a:bodyPr/>
        <a:lstStyle/>
        <a:p>
          <a:endParaRPr lang="en-US"/>
        </a:p>
      </dgm:t>
    </dgm:pt>
    <dgm:pt modelId="{F97777B4-B9EB-40BF-B624-634CDE9EC6D4}" type="sibTrans" cxnId="{11FD85DE-73CF-4FA6-8B95-F192EFA51BC7}">
      <dgm:prSet/>
      <dgm:spPr/>
      <dgm:t>
        <a:bodyPr/>
        <a:lstStyle/>
        <a:p>
          <a:endParaRPr lang="en-US"/>
        </a:p>
      </dgm:t>
    </dgm:pt>
    <dgm:pt modelId="{580D015D-56CA-4AEE-8376-59A823A4816B}">
      <dgm:prSet/>
      <dgm:spPr/>
      <dgm:t>
        <a:bodyPr/>
        <a:lstStyle/>
        <a:p>
          <a:r>
            <a:rPr lang="en-US" dirty="0"/>
            <a:t>What can I do when my child has been refused an EHC Needs Assessment? </a:t>
          </a:r>
        </a:p>
      </dgm:t>
    </dgm:pt>
    <dgm:pt modelId="{E0D6DBC8-5829-4648-896E-4CDFF7CCA96C}" type="parTrans" cxnId="{721DEDB5-266C-4F41-A314-307846E5D93F}">
      <dgm:prSet/>
      <dgm:spPr/>
      <dgm:t>
        <a:bodyPr/>
        <a:lstStyle/>
        <a:p>
          <a:endParaRPr lang="en-US"/>
        </a:p>
      </dgm:t>
    </dgm:pt>
    <dgm:pt modelId="{C39901E7-27C4-4F5C-B5C9-5ADB61B75ED1}" type="sibTrans" cxnId="{721DEDB5-266C-4F41-A314-307846E5D93F}">
      <dgm:prSet/>
      <dgm:spPr/>
      <dgm:t>
        <a:bodyPr/>
        <a:lstStyle/>
        <a:p>
          <a:endParaRPr lang="en-US"/>
        </a:p>
      </dgm:t>
    </dgm:pt>
    <dgm:pt modelId="{F7E5914D-F5B3-44C9-B763-5FCD1BD20A85}">
      <dgm:prSet/>
      <dgm:spPr/>
      <dgm:t>
        <a:bodyPr/>
        <a:lstStyle/>
        <a:p>
          <a:r>
            <a:rPr lang="en-US" dirty="0"/>
            <a:t>What can I do when my child with SEND is being excluded?</a:t>
          </a:r>
        </a:p>
      </dgm:t>
    </dgm:pt>
    <dgm:pt modelId="{DDD4AD3A-8571-48D8-BEF3-CD3FFA4B1E89}" type="parTrans" cxnId="{CAA230A8-94C2-4597-B74B-E786D9643750}">
      <dgm:prSet/>
      <dgm:spPr/>
      <dgm:t>
        <a:bodyPr/>
        <a:lstStyle/>
        <a:p>
          <a:endParaRPr lang="en-US"/>
        </a:p>
      </dgm:t>
    </dgm:pt>
    <dgm:pt modelId="{61F45A49-1C0C-4D6E-8428-C2C6499FAD85}" type="sibTrans" cxnId="{CAA230A8-94C2-4597-B74B-E786D9643750}">
      <dgm:prSet/>
      <dgm:spPr/>
      <dgm:t>
        <a:bodyPr/>
        <a:lstStyle/>
        <a:p>
          <a:endParaRPr lang="en-US"/>
        </a:p>
      </dgm:t>
    </dgm:pt>
    <dgm:pt modelId="{16434159-219E-486A-961D-5C4D6AFE041B}">
      <dgm:prSet/>
      <dgm:spPr/>
      <dgm:t>
        <a:bodyPr/>
        <a:lstStyle/>
        <a:p>
          <a:r>
            <a:rPr lang="en-US" dirty="0"/>
            <a:t>What can I do when my child can’t attend school due to anxiety and their mental health? </a:t>
          </a:r>
        </a:p>
      </dgm:t>
    </dgm:pt>
    <dgm:pt modelId="{68DC0DAB-B288-49C7-9741-6F830F64B025}" type="parTrans" cxnId="{AD9AD6DD-3E64-418F-8AE9-BABEC0A50910}">
      <dgm:prSet/>
      <dgm:spPr/>
      <dgm:t>
        <a:bodyPr/>
        <a:lstStyle/>
        <a:p>
          <a:endParaRPr lang="en-US"/>
        </a:p>
      </dgm:t>
    </dgm:pt>
    <dgm:pt modelId="{7E14B80E-F199-49F6-8828-BAEE504124FE}" type="sibTrans" cxnId="{AD9AD6DD-3E64-418F-8AE9-BABEC0A50910}">
      <dgm:prSet/>
      <dgm:spPr/>
      <dgm:t>
        <a:bodyPr/>
        <a:lstStyle/>
        <a:p>
          <a:endParaRPr lang="en-US"/>
        </a:p>
      </dgm:t>
    </dgm:pt>
    <dgm:pt modelId="{630B1411-C2C6-4276-B66C-CCBC94EEC2BF}">
      <dgm:prSet/>
      <dgm:spPr/>
      <dgm:t>
        <a:bodyPr/>
        <a:lstStyle/>
        <a:p>
          <a:r>
            <a:rPr lang="en-US" dirty="0"/>
            <a:t>How will my child be supported at school?</a:t>
          </a:r>
        </a:p>
      </dgm:t>
    </dgm:pt>
    <dgm:pt modelId="{19142F1D-341C-4FCE-A1A0-71DDF74D5480}" type="parTrans" cxnId="{EF6FA867-ACC3-4E4A-AF51-A394E568B57B}">
      <dgm:prSet/>
      <dgm:spPr/>
      <dgm:t>
        <a:bodyPr/>
        <a:lstStyle/>
        <a:p>
          <a:endParaRPr lang="en-GB"/>
        </a:p>
      </dgm:t>
    </dgm:pt>
    <dgm:pt modelId="{4341D04F-7C29-44EE-BAF3-B8D77D31CA7D}" type="sibTrans" cxnId="{EF6FA867-ACC3-4E4A-AF51-A394E568B57B}">
      <dgm:prSet/>
      <dgm:spPr/>
      <dgm:t>
        <a:bodyPr/>
        <a:lstStyle/>
        <a:p>
          <a:endParaRPr lang="en-GB"/>
        </a:p>
      </dgm:t>
    </dgm:pt>
    <dgm:pt modelId="{C8D1D039-F3A5-4FF3-B53C-B3C84FF79734}">
      <dgm:prSet/>
      <dgm:spPr/>
      <dgm:t>
        <a:bodyPr/>
        <a:lstStyle/>
        <a:p>
          <a:r>
            <a:rPr lang="en-US" dirty="0"/>
            <a:t>How do I make a Parental Request for EHC Assessment ? </a:t>
          </a:r>
        </a:p>
      </dgm:t>
    </dgm:pt>
    <dgm:pt modelId="{857C7A43-F62D-49FC-B815-C37A7E07B625}" type="sibTrans" cxnId="{883CEFDC-A043-4EC3-A20C-C4F086B310D7}">
      <dgm:prSet/>
      <dgm:spPr/>
      <dgm:t>
        <a:bodyPr/>
        <a:lstStyle/>
        <a:p>
          <a:endParaRPr lang="en-US"/>
        </a:p>
      </dgm:t>
    </dgm:pt>
    <dgm:pt modelId="{8A9879D7-E4B0-4709-BC50-269E25DF7AE1}" type="parTrans" cxnId="{883CEFDC-A043-4EC3-A20C-C4F086B310D7}">
      <dgm:prSet/>
      <dgm:spPr/>
      <dgm:t>
        <a:bodyPr/>
        <a:lstStyle/>
        <a:p>
          <a:endParaRPr lang="en-US"/>
        </a:p>
      </dgm:t>
    </dgm:pt>
    <dgm:pt modelId="{BC9CD1B2-D409-4496-9329-3AE629699D5C}">
      <dgm:prSet/>
      <dgm:spPr/>
      <dgm:t>
        <a:bodyPr/>
        <a:lstStyle/>
        <a:p>
          <a:r>
            <a:rPr lang="en-US" dirty="0"/>
            <a:t>I am worried about my child’s transition (starting primary,  secondary school or college)</a:t>
          </a:r>
        </a:p>
      </dgm:t>
    </dgm:pt>
    <dgm:pt modelId="{E8DB3E35-7212-4E2D-ACE0-0B794254598B}" type="parTrans" cxnId="{C0E58089-DC7D-4283-9BC0-90841CCC5F51}">
      <dgm:prSet/>
      <dgm:spPr/>
      <dgm:t>
        <a:bodyPr/>
        <a:lstStyle/>
        <a:p>
          <a:endParaRPr lang="en-GB"/>
        </a:p>
      </dgm:t>
    </dgm:pt>
    <dgm:pt modelId="{F76E1D61-D65A-47DC-BE47-A4037C446EB6}" type="sibTrans" cxnId="{C0E58089-DC7D-4283-9BC0-90841CCC5F51}">
      <dgm:prSet/>
      <dgm:spPr/>
      <dgm:t>
        <a:bodyPr/>
        <a:lstStyle/>
        <a:p>
          <a:endParaRPr lang="en-GB"/>
        </a:p>
      </dgm:t>
    </dgm:pt>
    <dgm:pt modelId="{3FAF9157-66FB-417B-A454-B6D349A4275F}">
      <dgm:prSet/>
      <dgm:spPr/>
      <dgm:t>
        <a:bodyPr/>
        <a:lstStyle/>
        <a:p>
          <a:r>
            <a:rPr lang="en-US" dirty="0"/>
            <a:t>What can I do when my child is not allow on a school trip?</a:t>
          </a:r>
        </a:p>
      </dgm:t>
    </dgm:pt>
    <dgm:pt modelId="{D3EB37EC-BE35-4AE5-9A93-467918CF53F6}" type="parTrans" cxnId="{3A1DD169-0592-4FAD-954B-11FC8D6384A9}">
      <dgm:prSet/>
      <dgm:spPr/>
      <dgm:t>
        <a:bodyPr/>
        <a:lstStyle/>
        <a:p>
          <a:endParaRPr lang="en-GB"/>
        </a:p>
      </dgm:t>
    </dgm:pt>
    <dgm:pt modelId="{226F4AC1-BE52-4FA9-A2E1-7198BA0DB1D8}" type="sibTrans" cxnId="{3A1DD169-0592-4FAD-954B-11FC8D6384A9}">
      <dgm:prSet/>
      <dgm:spPr/>
      <dgm:t>
        <a:bodyPr/>
        <a:lstStyle/>
        <a:p>
          <a:endParaRPr lang="en-GB"/>
        </a:p>
      </dgm:t>
    </dgm:pt>
    <dgm:pt modelId="{BA9F95CB-84E3-4C76-9160-3B208BF15DDA}">
      <dgm:prSet/>
      <dgm:spPr/>
      <dgm:t>
        <a:bodyPr/>
        <a:lstStyle/>
        <a:p>
          <a:r>
            <a:rPr lang="en-US" dirty="0"/>
            <a:t>How do I make a complaint about my child's education?</a:t>
          </a:r>
        </a:p>
      </dgm:t>
    </dgm:pt>
    <dgm:pt modelId="{BC648939-72A3-4209-9215-20331943350A}" type="parTrans" cxnId="{81179BE6-6ED7-44E2-BEE2-277FDD546284}">
      <dgm:prSet/>
      <dgm:spPr/>
      <dgm:t>
        <a:bodyPr/>
        <a:lstStyle/>
        <a:p>
          <a:endParaRPr lang="en-GB"/>
        </a:p>
      </dgm:t>
    </dgm:pt>
    <dgm:pt modelId="{6A231603-B18B-43C0-9C66-B35424D0B457}" type="sibTrans" cxnId="{81179BE6-6ED7-44E2-BEE2-277FDD546284}">
      <dgm:prSet/>
      <dgm:spPr/>
      <dgm:t>
        <a:bodyPr/>
        <a:lstStyle/>
        <a:p>
          <a:endParaRPr lang="en-GB"/>
        </a:p>
      </dgm:t>
    </dgm:pt>
    <dgm:pt modelId="{76CDE16F-D3C3-4E1F-80DE-91D1ACD58537}">
      <dgm:prSet/>
      <dgm:spPr/>
      <dgm:t>
        <a:bodyPr/>
        <a:lstStyle/>
        <a:p>
          <a:r>
            <a:rPr lang="en-US" dirty="0"/>
            <a:t>Can I have some support to prepare for a meeting with my child’s school?</a:t>
          </a:r>
        </a:p>
      </dgm:t>
    </dgm:pt>
    <dgm:pt modelId="{15957F3A-2E86-43A7-BBB8-AF4151E3F334}" type="parTrans" cxnId="{F9514183-7C43-46BA-A817-FFEB9D3D54A3}">
      <dgm:prSet/>
      <dgm:spPr/>
      <dgm:t>
        <a:bodyPr/>
        <a:lstStyle/>
        <a:p>
          <a:endParaRPr lang="en-GB"/>
        </a:p>
      </dgm:t>
    </dgm:pt>
    <dgm:pt modelId="{4B3B18BD-C485-4F7A-AD52-EC69E9DBD3AF}" type="sibTrans" cxnId="{F9514183-7C43-46BA-A817-FFEB9D3D54A3}">
      <dgm:prSet/>
      <dgm:spPr/>
      <dgm:t>
        <a:bodyPr/>
        <a:lstStyle/>
        <a:p>
          <a:endParaRPr lang="en-GB"/>
        </a:p>
      </dgm:t>
    </dgm:pt>
    <dgm:pt modelId="{9E3DAA00-BE75-4C14-85F9-AF04D621DBD2}">
      <dgm:prSet/>
      <dgm:spPr/>
      <dgm:t>
        <a:bodyPr/>
        <a:lstStyle/>
        <a:p>
          <a:r>
            <a:rPr lang="en-US" dirty="0"/>
            <a:t>What are my options for home educating my child?</a:t>
          </a:r>
        </a:p>
      </dgm:t>
    </dgm:pt>
    <dgm:pt modelId="{C01B1887-525B-49C8-BF7E-934171FAB582}" type="parTrans" cxnId="{EF240DD8-6342-49CD-9A3A-C9E3FC7A6C0B}">
      <dgm:prSet/>
      <dgm:spPr/>
      <dgm:t>
        <a:bodyPr/>
        <a:lstStyle/>
        <a:p>
          <a:endParaRPr lang="en-GB"/>
        </a:p>
      </dgm:t>
    </dgm:pt>
    <dgm:pt modelId="{A2BA08B1-3DD8-49D5-8441-AD6D1357CFD8}" type="sibTrans" cxnId="{EF240DD8-6342-49CD-9A3A-C9E3FC7A6C0B}">
      <dgm:prSet/>
      <dgm:spPr/>
      <dgm:t>
        <a:bodyPr/>
        <a:lstStyle/>
        <a:p>
          <a:endParaRPr lang="en-GB"/>
        </a:p>
      </dgm:t>
    </dgm:pt>
    <dgm:pt modelId="{15CA8441-22CC-48C1-8C18-93BF420FEDC0}" type="pres">
      <dgm:prSet presAssocID="{97E7253C-A49F-455E-8499-EC8C3DC47071}" presName="diagram" presStyleCnt="0">
        <dgm:presLayoutVars>
          <dgm:dir/>
          <dgm:resizeHandles val="exact"/>
        </dgm:presLayoutVars>
      </dgm:prSet>
      <dgm:spPr/>
    </dgm:pt>
    <dgm:pt modelId="{62E195CB-6155-43D0-98CA-38D5C82C7F4B}" type="pres">
      <dgm:prSet presAssocID="{4951A0B2-3355-408C-848F-3DCD7E2376B1}" presName="node" presStyleLbl="node1" presStyleIdx="0" presStyleCnt="12">
        <dgm:presLayoutVars>
          <dgm:bulletEnabled val="1"/>
        </dgm:presLayoutVars>
      </dgm:prSet>
      <dgm:spPr/>
    </dgm:pt>
    <dgm:pt modelId="{FE146CCC-0131-472B-93AF-BE43B58FFF2B}" type="pres">
      <dgm:prSet presAssocID="{F4EBA59B-20E7-41C6-9686-7E077C52F819}" presName="sibTrans" presStyleCnt="0"/>
      <dgm:spPr/>
    </dgm:pt>
    <dgm:pt modelId="{8AB25540-FE5A-45C2-B92E-3198E1AA2A53}" type="pres">
      <dgm:prSet presAssocID="{630B1411-C2C6-4276-B66C-CCBC94EEC2BF}" presName="node" presStyleLbl="node1" presStyleIdx="1" presStyleCnt="12">
        <dgm:presLayoutVars>
          <dgm:bulletEnabled val="1"/>
        </dgm:presLayoutVars>
      </dgm:prSet>
      <dgm:spPr/>
    </dgm:pt>
    <dgm:pt modelId="{B690BE2D-9C71-41CE-94DD-BCD64E265364}" type="pres">
      <dgm:prSet presAssocID="{4341D04F-7C29-44EE-BAF3-B8D77D31CA7D}" presName="sibTrans" presStyleCnt="0"/>
      <dgm:spPr/>
    </dgm:pt>
    <dgm:pt modelId="{6DDF4640-961A-499C-8C06-A1F2C54BD51D}" type="pres">
      <dgm:prSet presAssocID="{C8D1D039-F3A5-4FF3-B53C-B3C84FF79734}" presName="node" presStyleLbl="node1" presStyleIdx="2" presStyleCnt="12">
        <dgm:presLayoutVars>
          <dgm:bulletEnabled val="1"/>
        </dgm:presLayoutVars>
      </dgm:prSet>
      <dgm:spPr/>
    </dgm:pt>
    <dgm:pt modelId="{B803A9BD-6C79-4168-B5C9-4380139B6B6F}" type="pres">
      <dgm:prSet presAssocID="{857C7A43-F62D-49FC-B815-C37A7E07B625}" presName="sibTrans" presStyleCnt="0"/>
      <dgm:spPr/>
    </dgm:pt>
    <dgm:pt modelId="{09DEAF9A-C6A8-4A86-A125-6B1AF99DBA66}" type="pres">
      <dgm:prSet presAssocID="{A7102D16-5BAC-4411-B858-C584A037A075}" presName="node" presStyleLbl="node1" presStyleIdx="3" presStyleCnt="12" custLinFactX="-129026" custLinFactY="14598" custLinFactNeighborX="-200000" custLinFactNeighborY="100000">
        <dgm:presLayoutVars>
          <dgm:bulletEnabled val="1"/>
        </dgm:presLayoutVars>
      </dgm:prSet>
      <dgm:spPr/>
    </dgm:pt>
    <dgm:pt modelId="{311EBFCB-9F02-46AA-95B4-8272F1C6F3AA}" type="pres">
      <dgm:prSet presAssocID="{F97777B4-B9EB-40BF-B624-634CDE9EC6D4}" presName="sibTrans" presStyleCnt="0"/>
      <dgm:spPr/>
    </dgm:pt>
    <dgm:pt modelId="{8DE6EF5C-0FB9-47BC-B269-D5B3BF6E1D48}" type="pres">
      <dgm:prSet presAssocID="{580D015D-56CA-4AEE-8376-59A823A4816B}" presName="node" presStyleLbl="node1" presStyleIdx="4" presStyleCnt="12" custLinFactX="130140" custLinFactY="-19367" custLinFactNeighborX="200000" custLinFactNeighborY="-100000">
        <dgm:presLayoutVars>
          <dgm:bulletEnabled val="1"/>
        </dgm:presLayoutVars>
      </dgm:prSet>
      <dgm:spPr/>
    </dgm:pt>
    <dgm:pt modelId="{1F2B97C2-BCA3-4C61-ABC6-D803E9206C5F}" type="pres">
      <dgm:prSet presAssocID="{C39901E7-27C4-4F5C-B5C9-5ADB61B75ED1}" presName="sibTrans" presStyleCnt="0"/>
      <dgm:spPr/>
    </dgm:pt>
    <dgm:pt modelId="{E26A66EE-14FB-44E6-AD58-A6BA2EF59CD4}" type="pres">
      <dgm:prSet presAssocID="{F7E5914D-F5B3-44C9-B763-5FCD1BD20A85}" presName="node" presStyleLbl="node1" presStyleIdx="5" presStyleCnt="12">
        <dgm:presLayoutVars>
          <dgm:bulletEnabled val="1"/>
        </dgm:presLayoutVars>
      </dgm:prSet>
      <dgm:spPr/>
    </dgm:pt>
    <dgm:pt modelId="{30CC4F0D-2926-4F02-9A46-081BF2F9EB16}" type="pres">
      <dgm:prSet presAssocID="{61F45A49-1C0C-4D6E-8428-C2C6499FAD85}" presName="sibTrans" presStyleCnt="0"/>
      <dgm:spPr/>
    </dgm:pt>
    <dgm:pt modelId="{F844E3D4-E4DA-43A2-A285-EAAF2A9815DE}" type="pres">
      <dgm:prSet presAssocID="{16434159-219E-486A-961D-5C4D6AFE041B}" presName="node" presStyleLbl="node1" presStyleIdx="6" presStyleCnt="12">
        <dgm:presLayoutVars>
          <dgm:bulletEnabled val="1"/>
        </dgm:presLayoutVars>
      </dgm:prSet>
      <dgm:spPr/>
    </dgm:pt>
    <dgm:pt modelId="{ADBF6024-D85A-4A51-9A3D-37918AC1F30B}" type="pres">
      <dgm:prSet presAssocID="{7E14B80E-F199-49F6-8828-BAEE504124FE}" presName="sibTrans" presStyleCnt="0"/>
      <dgm:spPr/>
    </dgm:pt>
    <dgm:pt modelId="{6CD04398-0BBA-49C8-BE84-8D98030A54E1}" type="pres">
      <dgm:prSet presAssocID="{3FAF9157-66FB-417B-A454-B6D349A4275F}" presName="node" presStyleLbl="node1" presStyleIdx="7" presStyleCnt="12">
        <dgm:presLayoutVars>
          <dgm:bulletEnabled val="1"/>
        </dgm:presLayoutVars>
      </dgm:prSet>
      <dgm:spPr/>
    </dgm:pt>
    <dgm:pt modelId="{5261838B-5788-4372-9C85-D8DB455A3A66}" type="pres">
      <dgm:prSet presAssocID="{226F4AC1-BE52-4FA9-A2E1-7198BA0DB1D8}" presName="sibTrans" presStyleCnt="0"/>
      <dgm:spPr/>
    </dgm:pt>
    <dgm:pt modelId="{CCD4B305-F0B0-4B72-B734-EE7733AC0674}" type="pres">
      <dgm:prSet presAssocID="{BC9CD1B2-D409-4496-9329-3AE629699D5C}" presName="node" presStyleLbl="node1" presStyleIdx="8" presStyleCnt="12">
        <dgm:presLayoutVars>
          <dgm:bulletEnabled val="1"/>
        </dgm:presLayoutVars>
      </dgm:prSet>
      <dgm:spPr/>
    </dgm:pt>
    <dgm:pt modelId="{F2D1317D-5216-43E1-B2C2-057457E7665F}" type="pres">
      <dgm:prSet presAssocID="{F76E1D61-D65A-47DC-BE47-A4037C446EB6}" presName="sibTrans" presStyleCnt="0"/>
      <dgm:spPr/>
    </dgm:pt>
    <dgm:pt modelId="{08F872C5-B0AB-4AEF-A8E2-675D0AF90066}" type="pres">
      <dgm:prSet presAssocID="{BA9F95CB-84E3-4C76-9160-3B208BF15DDA}" presName="node" presStyleLbl="node1" presStyleIdx="9" presStyleCnt="12">
        <dgm:presLayoutVars>
          <dgm:bulletEnabled val="1"/>
        </dgm:presLayoutVars>
      </dgm:prSet>
      <dgm:spPr/>
    </dgm:pt>
    <dgm:pt modelId="{44840E90-4613-43B4-AB40-B78F4327BDB9}" type="pres">
      <dgm:prSet presAssocID="{6A231603-B18B-43C0-9C66-B35424D0B457}" presName="sibTrans" presStyleCnt="0"/>
      <dgm:spPr/>
    </dgm:pt>
    <dgm:pt modelId="{74EB2FCE-A658-4F4F-8FF3-6F65196D6D82}" type="pres">
      <dgm:prSet presAssocID="{76CDE16F-D3C3-4E1F-80DE-91D1ACD58537}" presName="node" presStyleLbl="node1" presStyleIdx="10" presStyleCnt="12">
        <dgm:presLayoutVars>
          <dgm:bulletEnabled val="1"/>
        </dgm:presLayoutVars>
      </dgm:prSet>
      <dgm:spPr/>
    </dgm:pt>
    <dgm:pt modelId="{0E72C1ED-0138-4CA5-B5FA-34CA7F3E1ABF}" type="pres">
      <dgm:prSet presAssocID="{4B3B18BD-C485-4F7A-AD52-EC69E9DBD3AF}" presName="sibTrans" presStyleCnt="0"/>
      <dgm:spPr/>
    </dgm:pt>
    <dgm:pt modelId="{3EA87880-F2E4-4018-A926-453C6491A704}" type="pres">
      <dgm:prSet presAssocID="{9E3DAA00-BE75-4C14-85F9-AF04D621DBD2}" presName="node" presStyleLbl="node1" presStyleIdx="11" presStyleCnt="12">
        <dgm:presLayoutVars>
          <dgm:bulletEnabled val="1"/>
        </dgm:presLayoutVars>
      </dgm:prSet>
      <dgm:spPr/>
    </dgm:pt>
  </dgm:ptLst>
  <dgm:cxnLst>
    <dgm:cxn modelId="{802FA31F-2030-47BB-BC92-57261D42F261}" type="presOf" srcId="{F7E5914D-F5B3-44C9-B763-5FCD1BD20A85}" destId="{E26A66EE-14FB-44E6-AD58-A6BA2EF59CD4}" srcOrd="0" destOrd="0" presId="urn:microsoft.com/office/officeart/2005/8/layout/default"/>
    <dgm:cxn modelId="{F2FB9F2A-5961-41B6-BDEB-9819B381E4D0}" type="presOf" srcId="{630B1411-C2C6-4276-B66C-CCBC94EEC2BF}" destId="{8AB25540-FE5A-45C2-B92E-3198E1AA2A53}" srcOrd="0" destOrd="0" presId="urn:microsoft.com/office/officeart/2005/8/layout/default"/>
    <dgm:cxn modelId="{17A1B931-1547-47A3-AC49-F96F3171C5A9}" type="presOf" srcId="{76CDE16F-D3C3-4E1F-80DE-91D1ACD58537}" destId="{74EB2FCE-A658-4F4F-8FF3-6F65196D6D82}" srcOrd="0" destOrd="0" presId="urn:microsoft.com/office/officeart/2005/8/layout/default"/>
    <dgm:cxn modelId="{7E56D15C-6AFE-48C3-8261-5D082B9C4C59}" type="presOf" srcId="{4951A0B2-3355-408C-848F-3DCD7E2376B1}" destId="{62E195CB-6155-43D0-98CA-38D5C82C7F4B}" srcOrd="0" destOrd="0" presId="urn:microsoft.com/office/officeart/2005/8/layout/default"/>
    <dgm:cxn modelId="{EF6FA867-ACC3-4E4A-AF51-A394E568B57B}" srcId="{97E7253C-A49F-455E-8499-EC8C3DC47071}" destId="{630B1411-C2C6-4276-B66C-CCBC94EEC2BF}" srcOrd="1" destOrd="0" parTransId="{19142F1D-341C-4FCE-A1A0-71DDF74D5480}" sibTransId="{4341D04F-7C29-44EE-BAF3-B8D77D31CA7D}"/>
    <dgm:cxn modelId="{3A1DD169-0592-4FAD-954B-11FC8D6384A9}" srcId="{97E7253C-A49F-455E-8499-EC8C3DC47071}" destId="{3FAF9157-66FB-417B-A454-B6D349A4275F}" srcOrd="7" destOrd="0" parTransId="{D3EB37EC-BE35-4AE5-9A93-467918CF53F6}" sibTransId="{226F4AC1-BE52-4FA9-A2E1-7198BA0DB1D8}"/>
    <dgm:cxn modelId="{F9514183-7C43-46BA-A817-FFEB9D3D54A3}" srcId="{97E7253C-A49F-455E-8499-EC8C3DC47071}" destId="{76CDE16F-D3C3-4E1F-80DE-91D1ACD58537}" srcOrd="10" destOrd="0" parTransId="{15957F3A-2E86-43A7-BBB8-AF4151E3F334}" sibTransId="{4B3B18BD-C485-4F7A-AD52-EC69E9DBD3AF}"/>
    <dgm:cxn modelId="{2C92EE88-77CA-44EE-9E26-FA38D2DDCA91}" type="presOf" srcId="{3FAF9157-66FB-417B-A454-B6D349A4275F}" destId="{6CD04398-0BBA-49C8-BE84-8D98030A54E1}" srcOrd="0" destOrd="0" presId="urn:microsoft.com/office/officeart/2005/8/layout/default"/>
    <dgm:cxn modelId="{C0E58089-DC7D-4283-9BC0-90841CCC5F51}" srcId="{97E7253C-A49F-455E-8499-EC8C3DC47071}" destId="{BC9CD1B2-D409-4496-9329-3AE629699D5C}" srcOrd="8" destOrd="0" parTransId="{E8DB3E35-7212-4E2D-ACE0-0B794254598B}" sibTransId="{F76E1D61-D65A-47DC-BE47-A4037C446EB6}"/>
    <dgm:cxn modelId="{9590008B-F1DD-4760-B655-41E9ECC633D0}" type="presOf" srcId="{BA9F95CB-84E3-4C76-9160-3B208BF15DDA}" destId="{08F872C5-B0AB-4AEF-A8E2-675D0AF90066}" srcOrd="0" destOrd="0" presId="urn:microsoft.com/office/officeart/2005/8/layout/default"/>
    <dgm:cxn modelId="{90A2909A-94AD-4140-82AA-E5B4C13F0CA9}" type="presOf" srcId="{C8D1D039-F3A5-4FF3-B53C-B3C84FF79734}" destId="{6DDF4640-961A-499C-8C06-A1F2C54BD51D}" srcOrd="0" destOrd="0" presId="urn:microsoft.com/office/officeart/2005/8/layout/default"/>
    <dgm:cxn modelId="{7BC89AA3-B546-47B6-A334-00240A956073}" type="presOf" srcId="{16434159-219E-486A-961D-5C4D6AFE041B}" destId="{F844E3D4-E4DA-43A2-A285-EAAF2A9815DE}" srcOrd="0" destOrd="0" presId="urn:microsoft.com/office/officeart/2005/8/layout/default"/>
    <dgm:cxn modelId="{CAA230A8-94C2-4597-B74B-E786D9643750}" srcId="{97E7253C-A49F-455E-8499-EC8C3DC47071}" destId="{F7E5914D-F5B3-44C9-B763-5FCD1BD20A85}" srcOrd="5" destOrd="0" parTransId="{DDD4AD3A-8571-48D8-BEF3-CD3FFA4B1E89}" sibTransId="{61F45A49-1C0C-4D6E-8428-C2C6499FAD85}"/>
    <dgm:cxn modelId="{75FBC0B3-7589-4930-9CE0-B27447FFC39F}" type="presOf" srcId="{BC9CD1B2-D409-4496-9329-3AE629699D5C}" destId="{CCD4B305-F0B0-4B72-B734-EE7733AC0674}" srcOrd="0" destOrd="0" presId="urn:microsoft.com/office/officeart/2005/8/layout/default"/>
    <dgm:cxn modelId="{721DEDB5-266C-4F41-A314-307846E5D93F}" srcId="{97E7253C-A49F-455E-8499-EC8C3DC47071}" destId="{580D015D-56CA-4AEE-8376-59A823A4816B}" srcOrd="4" destOrd="0" parTransId="{E0D6DBC8-5829-4648-896E-4CDFF7CCA96C}" sibTransId="{C39901E7-27C4-4F5C-B5C9-5ADB61B75ED1}"/>
    <dgm:cxn modelId="{8AD554B6-A64B-45B8-A286-31B0382A4B93}" type="presOf" srcId="{9E3DAA00-BE75-4C14-85F9-AF04D621DBD2}" destId="{3EA87880-F2E4-4018-A926-453C6491A704}" srcOrd="0" destOrd="0" presId="urn:microsoft.com/office/officeart/2005/8/layout/default"/>
    <dgm:cxn modelId="{7B3110BE-5482-4ED0-8A9A-C04CCB22D028}" type="presOf" srcId="{580D015D-56CA-4AEE-8376-59A823A4816B}" destId="{8DE6EF5C-0FB9-47BC-B269-D5B3BF6E1D48}" srcOrd="0" destOrd="0" presId="urn:microsoft.com/office/officeart/2005/8/layout/default"/>
    <dgm:cxn modelId="{5EC439C3-8B9F-4A70-92C2-7EC0E7E3E8B8}" type="presOf" srcId="{97E7253C-A49F-455E-8499-EC8C3DC47071}" destId="{15CA8441-22CC-48C1-8C18-93BF420FEDC0}" srcOrd="0" destOrd="0" presId="urn:microsoft.com/office/officeart/2005/8/layout/default"/>
    <dgm:cxn modelId="{EF240DD8-6342-49CD-9A3A-C9E3FC7A6C0B}" srcId="{97E7253C-A49F-455E-8499-EC8C3DC47071}" destId="{9E3DAA00-BE75-4C14-85F9-AF04D621DBD2}" srcOrd="11" destOrd="0" parTransId="{C01B1887-525B-49C8-BF7E-934171FAB582}" sibTransId="{A2BA08B1-3DD8-49D5-8441-AD6D1357CFD8}"/>
    <dgm:cxn modelId="{883CEFDC-A043-4EC3-A20C-C4F086B310D7}" srcId="{97E7253C-A49F-455E-8499-EC8C3DC47071}" destId="{C8D1D039-F3A5-4FF3-B53C-B3C84FF79734}" srcOrd="2" destOrd="0" parTransId="{8A9879D7-E4B0-4709-BC50-269E25DF7AE1}" sibTransId="{857C7A43-F62D-49FC-B815-C37A7E07B625}"/>
    <dgm:cxn modelId="{AD9AD6DD-3E64-418F-8AE9-BABEC0A50910}" srcId="{97E7253C-A49F-455E-8499-EC8C3DC47071}" destId="{16434159-219E-486A-961D-5C4D6AFE041B}" srcOrd="6" destOrd="0" parTransId="{68DC0DAB-B288-49C7-9741-6F830F64B025}" sibTransId="{7E14B80E-F199-49F6-8828-BAEE504124FE}"/>
    <dgm:cxn modelId="{11FD85DE-73CF-4FA6-8B95-F192EFA51BC7}" srcId="{97E7253C-A49F-455E-8499-EC8C3DC47071}" destId="{A7102D16-5BAC-4411-B858-C584A037A075}" srcOrd="3" destOrd="0" parTransId="{A9980E50-1404-4D91-9915-FE459FDCE4B8}" sibTransId="{F97777B4-B9EB-40BF-B624-634CDE9EC6D4}"/>
    <dgm:cxn modelId="{81179BE6-6ED7-44E2-BEE2-277FDD546284}" srcId="{97E7253C-A49F-455E-8499-EC8C3DC47071}" destId="{BA9F95CB-84E3-4C76-9160-3B208BF15DDA}" srcOrd="9" destOrd="0" parTransId="{BC648939-72A3-4209-9215-20331943350A}" sibTransId="{6A231603-B18B-43C0-9C66-B35424D0B457}"/>
    <dgm:cxn modelId="{8FA2C3ED-8FBA-4904-A42E-AF8637079FD8}" srcId="{97E7253C-A49F-455E-8499-EC8C3DC47071}" destId="{4951A0B2-3355-408C-848F-3DCD7E2376B1}" srcOrd="0" destOrd="0" parTransId="{5905130D-D093-48BD-B945-85CA2F412553}" sibTransId="{F4EBA59B-20E7-41C6-9686-7E077C52F819}"/>
    <dgm:cxn modelId="{D0C192FD-5076-4087-A931-37FA948E3B68}" type="presOf" srcId="{A7102D16-5BAC-4411-B858-C584A037A075}" destId="{09DEAF9A-C6A8-4A86-A125-6B1AF99DBA66}" srcOrd="0" destOrd="0" presId="urn:microsoft.com/office/officeart/2005/8/layout/default"/>
    <dgm:cxn modelId="{CCADBE17-C592-431C-8AD7-4D9260B0FA1A}" type="presParOf" srcId="{15CA8441-22CC-48C1-8C18-93BF420FEDC0}" destId="{62E195CB-6155-43D0-98CA-38D5C82C7F4B}" srcOrd="0" destOrd="0" presId="urn:microsoft.com/office/officeart/2005/8/layout/default"/>
    <dgm:cxn modelId="{7F0D0C40-F655-4F2C-B636-5E2184F76B81}" type="presParOf" srcId="{15CA8441-22CC-48C1-8C18-93BF420FEDC0}" destId="{FE146CCC-0131-472B-93AF-BE43B58FFF2B}" srcOrd="1" destOrd="0" presId="urn:microsoft.com/office/officeart/2005/8/layout/default"/>
    <dgm:cxn modelId="{981EC148-59A0-44FF-A1BF-AEC1263E7B12}" type="presParOf" srcId="{15CA8441-22CC-48C1-8C18-93BF420FEDC0}" destId="{8AB25540-FE5A-45C2-B92E-3198E1AA2A53}" srcOrd="2" destOrd="0" presId="urn:microsoft.com/office/officeart/2005/8/layout/default"/>
    <dgm:cxn modelId="{D919CF99-1A22-4F22-817E-96684495BA16}" type="presParOf" srcId="{15CA8441-22CC-48C1-8C18-93BF420FEDC0}" destId="{B690BE2D-9C71-41CE-94DD-BCD64E265364}" srcOrd="3" destOrd="0" presId="urn:microsoft.com/office/officeart/2005/8/layout/default"/>
    <dgm:cxn modelId="{9DFD55D0-BC59-44B6-97F1-BB5B570742C0}" type="presParOf" srcId="{15CA8441-22CC-48C1-8C18-93BF420FEDC0}" destId="{6DDF4640-961A-499C-8C06-A1F2C54BD51D}" srcOrd="4" destOrd="0" presId="urn:microsoft.com/office/officeart/2005/8/layout/default"/>
    <dgm:cxn modelId="{1C543350-F842-4F9D-AC21-B1366E83DCD2}" type="presParOf" srcId="{15CA8441-22CC-48C1-8C18-93BF420FEDC0}" destId="{B803A9BD-6C79-4168-B5C9-4380139B6B6F}" srcOrd="5" destOrd="0" presId="urn:microsoft.com/office/officeart/2005/8/layout/default"/>
    <dgm:cxn modelId="{9FCBC853-ECD6-49A4-8E42-601E547B785C}" type="presParOf" srcId="{15CA8441-22CC-48C1-8C18-93BF420FEDC0}" destId="{09DEAF9A-C6A8-4A86-A125-6B1AF99DBA66}" srcOrd="6" destOrd="0" presId="urn:microsoft.com/office/officeart/2005/8/layout/default"/>
    <dgm:cxn modelId="{8C328D18-8252-4E9E-9C5A-58C85FEE6BB4}" type="presParOf" srcId="{15CA8441-22CC-48C1-8C18-93BF420FEDC0}" destId="{311EBFCB-9F02-46AA-95B4-8272F1C6F3AA}" srcOrd="7" destOrd="0" presId="urn:microsoft.com/office/officeart/2005/8/layout/default"/>
    <dgm:cxn modelId="{80BAAB85-E3F0-4677-8BE1-6D2DDF752223}" type="presParOf" srcId="{15CA8441-22CC-48C1-8C18-93BF420FEDC0}" destId="{8DE6EF5C-0FB9-47BC-B269-D5B3BF6E1D48}" srcOrd="8" destOrd="0" presId="urn:microsoft.com/office/officeart/2005/8/layout/default"/>
    <dgm:cxn modelId="{12CA68E2-CBE3-4ACC-9B8B-797044F176C0}" type="presParOf" srcId="{15CA8441-22CC-48C1-8C18-93BF420FEDC0}" destId="{1F2B97C2-BCA3-4C61-ABC6-D803E9206C5F}" srcOrd="9" destOrd="0" presId="urn:microsoft.com/office/officeart/2005/8/layout/default"/>
    <dgm:cxn modelId="{7BFDBDDA-D591-44AD-A7B5-10684363F8B2}" type="presParOf" srcId="{15CA8441-22CC-48C1-8C18-93BF420FEDC0}" destId="{E26A66EE-14FB-44E6-AD58-A6BA2EF59CD4}" srcOrd="10" destOrd="0" presId="urn:microsoft.com/office/officeart/2005/8/layout/default"/>
    <dgm:cxn modelId="{B5C9443D-C1B3-4BC3-85BE-5B28EE8B9DAB}" type="presParOf" srcId="{15CA8441-22CC-48C1-8C18-93BF420FEDC0}" destId="{30CC4F0D-2926-4F02-9A46-081BF2F9EB16}" srcOrd="11" destOrd="0" presId="urn:microsoft.com/office/officeart/2005/8/layout/default"/>
    <dgm:cxn modelId="{410E8E74-6224-4FB6-99D3-42C96E43EEED}" type="presParOf" srcId="{15CA8441-22CC-48C1-8C18-93BF420FEDC0}" destId="{F844E3D4-E4DA-43A2-A285-EAAF2A9815DE}" srcOrd="12" destOrd="0" presId="urn:microsoft.com/office/officeart/2005/8/layout/default"/>
    <dgm:cxn modelId="{CAB139AC-670B-4305-8081-BB8FA52B2EC3}" type="presParOf" srcId="{15CA8441-22CC-48C1-8C18-93BF420FEDC0}" destId="{ADBF6024-D85A-4A51-9A3D-37918AC1F30B}" srcOrd="13" destOrd="0" presId="urn:microsoft.com/office/officeart/2005/8/layout/default"/>
    <dgm:cxn modelId="{5D17176D-200F-4028-8052-26813111D0DA}" type="presParOf" srcId="{15CA8441-22CC-48C1-8C18-93BF420FEDC0}" destId="{6CD04398-0BBA-49C8-BE84-8D98030A54E1}" srcOrd="14" destOrd="0" presId="urn:microsoft.com/office/officeart/2005/8/layout/default"/>
    <dgm:cxn modelId="{385801FC-31E5-4886-8FCF-37500C82E699}" type="presParOf" srcId="{15CA8441-22CC-48C1-8C18-93BF420FEDC0}" destId="{5261838B-5788-4372-9C85-D8DB455A3A66}" srcOrd="15" destOrd="0" presId="urn:microsoft.com/office/officeart/2005/8/layout/default"/>
    <dgm:cxn modelId="{6C537D12-160A-4D6C-9A55-982FB3187034}" type="presParOf" srcId="{15CA8441-22CC-48C1-8C18-93BF420FEDC0}" destId="{CCD4B305-F0B0-4B72-B734-EE7733AC0674}" srcOrd="16" destOrd="0" presId="urn:microsoft.com/office/officeart/2005/8/layout/default"/>
    <dgm:cxn modelId="{55B685BC-EFD0-4179-A7C2-005F3AEB80B4}" type="presParOf" srcId="{15CA8441-22CC-48C1-8C18-93BF420FEDC0}" destId="{F2D1317D-5216-43E1-B2C2-057457E7665F}" srcOrd="17" destOrd="0" presId="urn:microsoft.com/office/officeart/2005/8/layout/default"/>
    <dgm:cxn modelId="{F2713D7C-65B5-4514-8D18-BCB1DDE64B9A}" type="presParOf" srcId="{15CA8441-22CC-48C1-8C18-93BF420FEDC0}" destId="{08F872C5-B0AB-4AEF-A8E2-675D0AF90066}" srcOrd="18" destOrd="0" presId="urn:microsoft.com/office/officeart/2005/8/layout/default"/>
    <dgm:cxn modelId="{D6EDDBBF-1E0A-40BA-B2E8-5981F46B4D60}" type="presParOf" srcId="{15CA8441-22CC-48C1-8C18-93BF420FEDC0}" destId="{44840E90-4613-43B4-AB40-B78F4327BDB9}" srcOrd="19" destOrd="0" presId="urn:microsoft.com/office/officeart/2005/8/layout/default"/>
    <dgm:cxn modelId="{33E93CDA-6430-4D7A-8F55-B996BF3BD08C}" type="presParOf" srcId="{15CA8441-22CC-48C1-8C18-93BF420FEDC0}" destId="{74EB2FCE-A658-4F4F-8FF3-6F65196D6D82}" srcOrd="20" destOrd="0" presId="urn:microsoft.com/office/officeart/2005/8/layout/default"/>
    <dgm:cxn modelId="{5752A3D4-3BC7-4A15-A388-34CFB2F3436D}" type="presParOf" srcId="{15CA8441-22CC-48C1-8C18-93BF420FEDC0}" destId="{0E72C1ED-0138-4CA5-B5FA-34CA7F3E1ABF}" srcOrd="21" destOrd="0" presId="urn:microsoft.com/office/officeart/2005/8/layout/default"/>
    <dgm:cxn modelId="{10C7A643-67AC-414A-8F72-F94B45E7ED8D}" type="presParOf" srcId="{15CA8441-22CC-48C1-8C18-93BF420FEDC0}" destId="{3EA87880-F2E4-4018-A926-453C6491A70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34B4E-DDD1-462C-BE0B-08877DEE7C2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92962D-06A8-40E2-BFE6-33C6658E8170}">
      <dgm:prSet/>
      <dgm:spPr/>
      <dgm:t>
        <a:bodyPr/>
        <a:lstStyle/>
        <a:p>
          <a:r>
            <a:rPr lang="en-GB" dirty="0"/>
            <a:t>Cognition &amp; Learning 8%</a:t>
          </a:r>
          <a:endParaRPr lang="en-US" dirty="0"/>
        </a:p>
      </dgm:t>
    </dgm:pt>
    <dgm:pt modelId="{A0CCAAC8-B90C-4E1A-8F3F-8DEA4D5CC096}" type="parTrans" cxnId="{8CFC8D30-3766-4916-B45E-EBAECA9299B0}">
      <dgm:prSet/>
      <dgm:spPr/>
      <dgm:t>
        <a:bodyPr/>
        <a:lstStyle/>
        <a:p>
          <a:endParaRPr lang="en-US"/>
        </a:p>
      </dgm:t>
    </dgm:pt>
    <dgm:pt modelId="{E832E514-A373-40F2-B516-D194ACD9DD1C}" type="sibTrans" cxnId="{8CFC8D30-3766-4916-B45E-EBAECA9299B0}">
      <dgm:prSet/>
      <dgm:spPr/>
      <dgm:t>
        <a:bodyPr/>
        <a:lstStyle/>
        <a:p>
          <a:endParaRPr lang="en-US"/>
        </a:p>
      </dgm:t>
    </dgm:pt>
    <dgm:pt modelId="{6C18B76C-AEBD-46C7-8BB4-90F12351AA39}">
      <dgm:prSet/>
      <dgm:spPr/>
      <dgm:t>
        <a:bodyPr/>
        <a:lstStyle/>
        <a:p>
          <a:r>
            <a:rPr lang="en-GB" dirty="0"/>
            <a:t>Social, Emotional &amp; Mental Health 49%</a:t>
          </a:r>
          <a:endParaRPr lang="en-US" dirty="0"/>
        </a:p>
      </dgm:t>
    </dgm:pt>
    <dgm:pt modelId="{B68E9769-8000-4DCF-B7BC-9569F49D0BB2}" type="parTrans" cxnId="{174B17F5-C09D-4E88-AD67-916C4E3FD53D}">
      <dgm:prSet/>
      <dgm:spPr/>
      <dgm:t>
        <a:bodyPr/>
        <a:lstStyle/>
        <a:p>
          <a:endParaRPr lang="en-US"/>
        </a:p>
      </dgm:t>
    </dgm:pt>
    <dgm:pt modelId="{1E645650-6615-4744-A685-BAB1BCCCEA1D}" type="sibTrans" cxnId="{174B17F5-C09D-4E88-AD67-916C4E3FD53D}">
      <dgm:prSet/>
      <dgm:spPr/>
      <dgm:t>
        <a:bodyPr/>
        <a:lstStyle/>
        <a:p>
          <a:endParaRPr lang="en-US"/>
        </a:p>
      </dgm:t>
    </dgm:pt>
    <dgm:pt modelId="{5703EDA3-F893-4A61-A560-1CB1DEDD08AE}">
      <dgm:prSet/>
      <dgm:spPr/>
      <dgm:t>
        <a:bodyPr/>
        <a:lstStyle/>
        <a:p>
          <a:r>
            <a:rPr lang="en-GB" dirty="0"/>
            <a:t>Communication &amp; Interaction 41%</a:t>
          </a:r>
          <a:endParaRPr lang="en-US" dirty="0"/>
        </a:p>
      </dgm:t>
    </dgm:pt>
    <dgm:pt modelId="{8472482B-79D8-4337-96D3-765B91EB66B2}" type="parTrans" cxnId="{C2F70A93-7A2E-44AB-AE99-F3D94AC53E2E}">
      <dgm:prSet/>
      <dgm:spPr/>
      <dgm:t>
        <a:bodyPr/>
        <a:lstStyle/>
        <a:p>
          <a:endParaRPr lang="en-US"/>
        </a:p>
      </dgm:t>
    </dgm:pt>
    <dgm:pt modelId="{E272301F-3C8D-440C-8E10-48C4753B476E}" type="sibTrans" cxnId="{C2F70A93-7A2E-44AB-AE99-F3D94AC53E2E}">
      <dgm:prSet/>
      <dgm:spPr/>
      <dgm:t>
        <a:bodyPr/>
        <a:lstStyle/>
        <a:p>
          <a:endParaRPr lang="en-US"/>
        </a:p>
      </dgm:t>
    </dgm:pt>
    <dgm:pt modelId="{2FDC8694-1B93-44D4-8701-AC80E4B3EE8E}">
      <dgm:prSet/>
      <dgm:spPr/>
      <dgm:t>
        <a:bodyPr/>
        <a:lstStyle/>
        <a:p>
          <a:r>
            <a:rPr lang="en-GB"/>
            <a:t>Physical and Sensory 3%</a:t>
          </a:r>
          <a:endParaRPr lang="en-US" dirty="0"/>
        </a:p>
      </dgm:t>
    </dgm:pt>
    <dgm:pt modelId="{304F1A8B-E9FA-4DA7-8641-ADD2EC9447C1}" type="parTrans" cxnId="{EC3A8C6A-4739-4EBF-ADCB-792102C8D685}">
      <dgm:prSet/>
      <dgm:spPr/>
      <dgm:t>
        <a:bodyPr/>
        <a:lstStyle/>
        <a:p>
          <a:endParaRPr lang="en-US"/>
        </a:p>
      </dgm:t>
    </dgm:pt>
    <dgm:pt modelId="{C8C8790C-8283-4CA9-B001-E5C3021B5ACD}" type="sibTrans" cxnId="{EC3A8C6A-4739-4EBF-ADCB-792102C8D685}">
      <dgm:prSet/>
      <dgm:spPr/>
      <dgm:t>
        <a:bodyPr/>
        <a:lstStyle/>
        <a:p>
          <a:endParaRPr lang="en-US"/>
        </a:p>
      </dgm:t>
    </dgm:pt>
    <dgm:pt modelId="{E2CD7F9B-3766-4396-89DE-9E1C15009386}" type="pres">
      <dgm:prSet presAssocID="{1C034B4E-DDD1-462C-BE0B-08877DEE7C27}" presName="linear" presStyleCnt="0">
        <dgm:presLayoutVars>
          <dgm:animLvl val="lvl"/>
          <dgm:resizeHandles val="exact"/>
        </dgm:presLayoutVars>
      </dgm:prSet>
      <dgm:spPr/>
    </dgm:pt>
    <dgm:pt modelId="{9D344538-D679-4935-8D53-0E538EBFCDE5}" type="pres">
      <dgm:prSet presAssocID="{A892962D-06A8-40E2-BFE6-33C6658E8170}" presName="parentText" presStyleLbl="node1" presStyleIdx="0" presStyleCnt="4" custScaleY="72571" custLinFactY="160672" custLinFactNeighborX="-107" custLinFactNeighborY="200000">
        <dgm:presLayoutVars>
          <dgm:chMax val="0"/>
          <dgm:bulletEnabled val="1"/>
        </dgm:presLayoutVars>
      </dgm:prSet>
      <dgm:spPr/>
    </dgm:pt>
    <dgm:pt modelId="{97CDD4A1-A72A-4812-B46D-9C19BFF39101}" type="pres">
      <dgm:prSet presAssocID="{E832E514-A373-40F2-B516-D194ACD9DD1C}" presName="spacer" presStyleCnt="0"/>
      <dgm:spPr/>
    </dgm:pt>
    <dgm:pt modelId="{DF6290B5-B4DE-4DAF-8EC7-46B964260D9D}" type="pres">
      <dgm:prSet presAssocID="{6C18B76C-AEBD-46C7-8BB4-90F12351AA39}" presName="parentText" presStyleLbl="node1" presStyleIdx="1" presStyleCnt="4" custScaleY="62754" custLinFactY="-80990" custLinFactNeighborX="-316" custLinFactNeighborY="-100000">
        <dgm:presLayoutVars>
          <dgm:chMax val="0"/>
          <dgm:bulletEnabled val="1"/>
        </dgm:presLayoutVars>
      </dgm:prSet>
      <dgm:spPr/>
    </dgm:pt>
    <dgm:pt modelId="{CC748362-A267-4B5E-BA52-064BABFA11FD}" type="pres">
      <dgm:prSet presAssocID="{1E645650-6615-4744-A685-BAB1BCCCEA1D}" presName="spacer" presStyleCnt="0"/>
      <dgm:spPr/>
    </dgm:pt>
    <dgm:pt modelId="{AA3DF1F3-CB05-4207-B265-74A0BD63477B}" type="pres">
      <dgm:prSet presAssocID="{5703EDA3-F893-4A61-A560-1CB1DEDD08AE}" presName="parentText" presStyleLbl="node1" presStyleIdx="2" presStyleCnt="4" custScaleY="65039" custLinFactY="-86358" custLinFactNeighborX="-718" custLinFactNeighborY="-100000">
        <dgm:presLayoutVars>
          <dgm:chMax val="0"/>
          <dgm:bulletEnabled val="1"/>
        </dgm:presLayoutVars>
      </dgm:prSet>
      <dgm:spPr/>
    </dgm:pt>
    <dgm:pt modelId="{48100820-121A-4221-BB01-D696B0787D42}" type="pres">
      <dgm:prSet presAssocID="{E272301F-3C8D-440C-8E10-48C4753B476E}" presName="spacer" presStyleCnt="0"/>
      <dgm:spPr/>
    </dgm:pt>
    <dgm:pt modelId="{512B3F10-3716-485E-9838-3C3ECEE7C9FA}" type="pres">
      <dgm:prSet presAssocID="{2FDC8694-1B93-44D4-8701-AC80E4B3EE8E}" presName="parentText" presStyleLbl="node1" presStyleIdx="3" presStyleCnt="4" custScaleY="81808" custLinFactY="24365" custLinFactNeighborX="33372" custLinFactNeighborY="100000">
        <dgm:presLayoutVars>
          <dgm:chMax val="0"/>
          <dgm:bulletEnabled val="1"/>
        </dgm:presLayoutVars>
      </dgm:prSet>
      <dgm:spPr/>
    </dgm:pt>
  </dgm:ptLst>
  <dgm:cxnLst>
    <dgm:cxn modelId="{BD8FDD21-FC66-41C7-B8B8-8E3E47E75556}" type="presOf" srcId="{6C18B76C-AEBD-46C7-8BB4-90F12351AA39}" destId="{DF6290B5-B4DE-4DAF-8EC7-46B964260D9D}" srcOrd="0" destOrd="0" presId="urn:microsoft.com/office/officeart/2005/8/layout/vList2"/>
    <dgm:cxn modelId="{8CFC8D30-3766-4916-B45E-EBAECA9299B0}" srcId="{1C034B4E-DDD1-462C-BE0B-08877DEE7C27}" destId="{A892962D-06A8-40E2-BFE6-33C6658E8170}" srcOrd="0" destOrd="0" parTransId="{A0CCAAC8-B90C-4E1A-8F3F-8DEA4D5CC096}" sibTransId="{E832E514-A373-40F2-B516-D194ACD9DD1C}"/>
    <dgm:cxn modelId="{0E431F3C-2BEC-4CE1-A3B6-02E0319990FF}" type="presOf" srcId="{A892962D-06A8-40E2-BFE6-33C6658E8170}" destId="{9D344538-D679-4935-8D53-0E538EBFCDE5}" srcOrd="0" destOrd="0" presId="urn:microsoft.com/office/officeart/2005/8/layout/vList2"/>
    <dgm:cxn modelId="{EC3A8C6A-4739-4EBF-ADCB-792102C8D685}" srcId="{1C034B4E-DDD1-462C-BE0B-08877DEE7C27}" destId="{2FDC8694-1B93-44D4-8701-AC80E4B3EE8E}" srcOrd="3" destOrd="0" parTransId="{304F1A8B-E9FA-4DA7-8641-ADD2EC9447C1}" sibTransId="{C8C8790C-8283-4CA9-B001-E5C3021B5ACD}"/>
    <dgm:cxn modelId="{29D1137A-0114-4890-931C-02231F57012E}" type="presOf" srcId="{1C034B4E-DDD1-462C-BE0B-08877DEE7C27}" destId="{E2CD7F9B-3766-4396-89DE-9E1C15009386}" srcOrd="0" destOrd="0" presId="urn:microsoft.com/office/officeart/2005/8/layout/vList2"/>
    <dgm:cxn modelId="{C2F70A93-7A2E-44AB-AE99-F3D94AC53E2E}" srcId="{1C034B4E-DDD1-462C-BE0B-08877DEE7C27}" destId="{5703EDA3-F893-4A61-A560-1CB1DEDD08AE}" srcOrd="2" destOrd="0" parTransId="{8472482B-79D8-4337-96D3-765B91EB66B2}" sibTransId="{E272301F-3C8D-440C-8E10-48C4753B476E}"/>
    <dgm:cxn modelId="{6FDD55D7-1179-4A53-87DB-9F3BE9246A6F}" type="presOf" srcId="{2FDC8694-1B93-44D4-8701-AC80E4B3EE8E}" destId="{512B3F10-3716-485E-9838-3C3ECEE7C9FA}" srcOrd="0" destOrd="0" presId="urn:microsoft.com/office/officeart/2005/8/layout/vList2"/>
    <dgm:cxn modelId="{6063A6E2-6972-4054-8110-B9BD54F12C7A}" type="presOf" srcId="{5703EDA3-F893-4A61-A560-1CB1DEDD08AE}" destId="{AA3DF1F3-CB05-4207-B265-74A0BD63477B}" srcOrd="0" destOrd="0" presId="urn:microsoft.com/office/officeart/2005/8/layout/vList2"/>
    <dgm:cxn modelId="{174B17F5-C09D-4E88-AD67-916C4E3FD53D}" srcId="{1C034B4E-DDD1-462C-BE0B-08877DEE7C27}" destId="{6C18B76C-AEBD-46C7-8BB4-90F12351AA39}" srcOrd="1" destOrd="0" parTransId="{B68E9769-8000-4DCF-B7BC-9569F49D0BB2}" sibTransId="{1E645650-6615-4744-A685-BAB1BCCCEA1D}"/>
    <dgm:cxn modelId="{10121299-B6CE-4C3C-B4E6-0BB218978242}" type="presParOf" srcId="{E2CD7F9B-3766-4396-89DE-9E1C15009386}" destId="{9D344538-D679-4935-8D53-0E538EBFCDE5}" srcOrd="0" destOrd="0" presId="urn:microsoft.com/office/officeart/2005/8/layout/vList2"/>
    <dgm:cxn modelId="{1585C895-FFE4-4337-9629-388982B03EB1}" type="presParOf" srcId="{E2CD7F9B-3766-4396-89DE-9E1C15009386}" destId="{97CDD4A1-A72A-4812-B46D-9C19BFF39101}" srcOrd="1" destOrd="0" presId="urn:microsoft.com/office/officeart/2005/8/layout/vList2"/>
    <dgm:cxn modelId="{41AA9FB7-7F32-4160-856F-CB6DE2428600}" type="presParOf" srcId="{E2CD7F9B-3766-4396-89DE-9E1C15009386}" destId="{DF6290B5-B4DE-4DAF-8EC7-46B964260D9D}" srcOrd="2" destOrd="0" presId="urn:microsoft.com/office/officeart/2005/8/layout/vList2"/>
    <dgm:cxn modelId="{8088945E-ACDB-4EE4-8C32-F6CC53C3FC5C}" type="presParOf" srcId="{E2CD7F9B-3766-4396-89DE-9E1C15009386}" destId="{CC748362-A267-4B5E-BA52-064BABFA11FD}" srcOrd="3" destOrd="0" presId="urn:microsoft.com/office/officeart/2005/8/layout/vList2"/>
    <dgm:cxn modelId="{2CCA7129-164F-4F01-8BF0-CE0391A4141E}" type="presParOf" srcId="{E2CD7F9B-3766-4396-89DE-9E1C15009386}" destId="{AA3DF1F3-CB05-4207-B265-74A0BD63477B}" srcOrd="4" destOrd="0" presId="urn:microsoft.com/office/officeart/2005/8/layout/vList2"/>
    <dgm:cxn modelId="{FC0F81E5-415A-4FDE-8D8F-73C755EEE9C8}" type="presParOf" srcId="{E2CD7F9B-3766-4396-89DE-9E1C15009386}" destId="{48100820-121A-4221-BB01-D696B0787D42}" srcOrd="5" destOrd="0" presId="urn:microsoft.com/office/officeart/2005/8/layout/vList2"/>
    <dgm:cxn modelId="{44709F62-DC72-45BA-B4F0-4B36F0DAB7CA}" type="presParOf" srcId="{E2CD7F9B-3766-4396-89DE-9E1C15009386}" destId="{512B3F10-3716-485E-9838-3C3ECEE7C9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8E669-D729-45D4-8EA9-550D8F9260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7396B5-A9FC-4810-B2F1-6DDE02E07787}">
      <dgm:prSet/>
      <dgm:spPr/>
      <dgm:t>
        <a:bodyPr/>
        <a:lstStyle/>
        <a:p>
          <a:r>
            <a:rPr lang="en-GB"/>
            <a:t>The service is for families pre, during and post diagnosis for children and/or young people aged 0-25 if they:</a:t>
          </a:r>
          <a:endParaRPr lang="en-US"/>
        </a:p>
      </dgm:t>
    </dgm:pt>
    <dgm:pt modelId="{F44C361C-E8F5-480E-84C9-FC909AF52209}" type="parTrans" cxnId="{4B6D1753-BCBD-4F16-95B5-96F459647B4D}">
      <dgm:prSet/>
      <dgm:spPr/>
      <dgm:t>
        <a:bodyPr/>
        <a:lstStyle/>
        <a:p>
          <a:endParaRPr lang="en-US"/>
        </a:p>
      </dgm:t>
    </dgm:pt>
    <dgm:pt modelId="{AEBC0A02-23FE-4374-B130-8B10065F0E74}" type="sibTrans" cxnId="{4B6D1753-BCBD-4F16-95B5-96F459647B4D}">
      <dgm:prSet/>
      <dgm:spPr/>
      <dgm:t>
        <a:bodyPr/>
        <a:lstStyle/>
        <a:p>
          <a:endParaRPr lang="en-US"/>
        </a:p>
      </dgm:t>
    </dgm:pt>
    <dgm:pt modelId="{9F253512-07F1-4D2A-8650-CB66133DF74A}">
      <dgm:prSet/>
      <dgm:spPr/>
      <dgm:t>
        <a:bodyPr/>
        <a:lstStyle/>
        <a:p>
          <a:r>
            <a:rPr lang="en-GB"/>
            <a:t>Have concerns their child or young person may have Autism, ADHD, FASD or who display characteristics.</a:t>
          </a:r>
          <a:endParaRPr lang="en-US"/>
        </a:p>
      </dgm:t>
    </dgm:pt>
    <dgm:pt modelId="{00302D4A-6118-4973-97D8-AEB887F067DE}" type="parTrans" cxnId="{6A218503-CB12-40B6-A3F3-10A55C29BB0F}">
      <dgm:prSet/>
      <dgm:spPr/>
      <dgm:t>
        <a:bodyPr/>
        <a:lstStyle/>
        <a:p>
          <a:endParaRPr lang="en-US"/>
        </a:p>
      </dgm:t>
    </dgm:pt>
    <dgm:pt modelId="{A8E410F4-C9BA-4B0A-AA5D-FA8344ABA9E9}" type="sibTrans" cxnId="{6A218503-CB12-40B6-A3F3-10A55C29BB0F}">
      <dgm:prSet/>
      <dgm:spPr/>
      <dgm:t>
        <a:bodyPr/>
        <a:lstStyle/>
        <a:p>
          <a:endParaRPr lang="en-US"/>
        </a:p>
      </dgm:t>
    </dgm:pt>
    <dgm:pt modelId="{37E12FBA-5A15-4696-92BF-1E29E22107B1}">
      <dgm:prSet/>
      <dgm:spPr/>
      <dgm:t>
        <a:bodyPr/>
        <a:lstStyle/>
        <a:p>
          <a:r>
            <a:rPr lang="en-GB" dirty="0"/>
            <a:t>Are undergoing a Neurodevelopment Assessment.</a:t>
          </a:r>
          <a:endParaRPr lang="en-US" dirty="0"/>
        </a:p>
      </dgm:t>
    </dgm:pt>
    <dgm:pt modelId="{3295EA43-8A88-4402-830A-2B9CBEFDC735}" type="parTrans" cxnId="{16DAB8A4-1F45-4F79-A98B-2F92F4153B34}">
      <dgm:prSet/>
      <dgm:spPr/>
      <dgm:t>
        <a:bodyPr/>
        <a:lstStyle/>
        <a:p>
          <a:endParaRPr lang="en-US"/>
        </a:p>
      </dgm:t>
    </dgm:pt>
    <dgm:pt modelId="{A4DB870C-A09D-493D-8864-4A09BB3F873B}" type="sibTrans" cxnId="{16DAB8A4-1F45-4F79-A98B-2F92F4153B34}">
      <dgm:prSet/>
      <dgm:spPr/>
      <dgm:t>
        <a:bodyPr/>
        <a:lstStyle/>
        <a:p>
          <a:endParaRPr lang="en-US"/>
        </a:p>
      </dgm:t>
    </dgm:pt>
    <dgm:pt modelId="{D5F8947B-94AC-420D-900E-8982E4F9AB18}">
      <dgm:prSet/>
      <dgm:spPr/>
      <dgm:t>
        <a:bodyPr/>
        <a:lstStyle/>
        <a:p>
          <a:r>
            <a:rPr lang="en-GB" dirty="0"/>
            <a:t>Have a diagnosis of Autism/ADHD/FASD</a:t>
          </a:r>
          <a:endParaRPr lang="en-US" dirty="0"/>
        </a:p>
      </dgm:t>
    </dgm:pt>
    <dgm:pt modelId="{F73DF1D4-6E66-46FD-B439-67F04D4D65AC}" type="parTrans" cxnId="{ABCF6258-2CFD-4745-A1EB-AD41EC79E0E9}">
      <dgm:prSet/>
      <dgm:spPr/>
      <dgm:t>
        <a:bodyPr/>
        <a:lstStyle/>
        <a:p>
          <a:endParaRPr lang="en-US"/>
        </a:p>
      </dgm:t>
    </dgm:pt>
    <dgm:pt modelId="{4A79AD88-50BB-44B5-A500-482DAE395129}" type="sibTrans" cxnId="{ABCF6258-2CFD-4745-A1EB-AD41EC79E0E9}">
      <dgm:prSet/>
      <dgm:spPr/>
      <dgm:t>
        <a:bodyPr/>
        <a:lstStyle/>
        <a:p>
          <a:endParaRPr lang="en-US"/>
        </a:p>
      </dgm:t>
    </dgm:pt>
    <dgm:pt modelId="{E6277B81-C6FF-46FA-ACB0-B874835A0E01}" type="pres">
      <dgm:prSet presAssocID="{F448E669-D729-45D4-8EA9-550D8F9260EF}" presName="linear" presStyleCnt="0">
        <dgm:presLayoutVars>
          <dgm:animLvl val="lvl"/>
          <dgm:resizeHandles val="exact"/>
        </dgm:presLayoutVars>
      </dgm:prSet>
      <dgm:spPr/>
    </dgm:pt>
    <dgm:pt modelId="{8CC454F7-4866-4251-9C0C-E4A1978401BE}" type="pres">
      <dgm:prSet presAssocID="{ED7396B5-A9FC-4810-B2F1-6DDE02E07787}" presName="parentText" presStyleLbl="node1" presStyleIdx="0" presStyleCnt="1">
        <dgm:presLayoutVars>
          <dgm:chMax val="0"/>
          <dgm:bulletEnabled val="1"/>
        </dgm:presLayoutVars>
      </dgm:prSet>
      <dgm:spPr/>
    </dgm:pt>
    <dgm:pt modelId="{E5F39A3A-29D0-4D3E-9133-39C0A78D8664}" type="pres">
      <dgm:prSet presAssocID="{ED7396B5-A9FC-4810-B2F1-6DDE02E07787}" presName="childText" presStyleLbl="revTx" presStyleIdx="0" presStyleCnt="1" custScaleY="118646">
        <dgm:presLayoutVars>
          <dgm:bulletEnabled val="1"/>
        </dgm:presLayoutVars>
      </dgm:prSet>
      <dgm:spPr/>
    </dgm:pt>
  </dgm:ptLst>
  <dgm:cxnLst>
    <dgm:cxn modelId="{6A218503-CB12-40B6-A3F3-10A55C29BB0F}" srcId="{ED7396B5-A9FC-4810-B2F1-6DDE02E07787}" destId="{9F253512-07F1-4D2A-8650-CB66133DF74A}" srcOrd="0" destOrd="0" parTransId="{00302D4A-6118-4973-97D8-AEB887F067DE}" sibTransId="{A8E410F4-C9BA-4B0A-AA5D-FA8344ABA9E9}"/>
    <dgm:cxn modelId="{51DCE604-0B2F-4D10-A0BB-58844181D387}" type="presOf" srcId="{F448E669-D729-45D4-8EA9-550D8F9260EF}" destId="{E6277B81-C6FF-46FA-ACB0-B874835A0E01}" srcOrd="0" destOrd="0" presId="urn:microsoft.com/office/officeart/2005/8/layout/vList2"/>
    <dgm:cxn modelId="{4B6D1753-BCBD-4F16-95B5-96F459647B4D}" srcId="{F448E669-D729-45D4-8EA9-550D8F9260EF}" destId="{ED7396B5-A9FC-4810-B2F1-6DDE02E07787}" srcOrd="0" destOrd="0" parTransId="{F44C361C-E8F5-480E-84C9-FC909AF52209}" sibTransId="{AEBC0A02-23FE-4374-B130-8B10065F0E74}"/>
    <dgm:cxn modelId="{3C4CDC74-154E-4C5B-8ECC-1BAC4BF0A491}" type="presOf" srcId="{D5F8947B-94AC-420D-900E-8982E4F9AB18}" destId="{E5F39A3A-29D0-4D3E-9133-39C0A78D8664}" srcOrd="0" destOrd="2" presId="urn:microsoft.com/office/officeart/2005/8/layout/vList2"/>
    <dgm:cxn modelId="{ABCF6258-2CFD-4745-A1EB-AD41EC79E0E9}" srcId="{ED7396B5-A9FC-4810-B2F1-6DDE02E07787}" destId="{D5F8947B-94AC-420D-900E-8982E4F9AB18}" srcOrd="2" destOrd="0" parTransId="{F73DF1D4-6E66-46FD-B439-67F04D4D65AC}" sibTransId="{4A79AD88-50BB-44B5-A500-482DAE395129}"/>
    <dgm:cxn modelId="{CB292E79-ACE9-474A-806E-DC32156E00FE}" type="presOf" srcId="{9F253512-07F1-4D2A-8650-CB66133DF74A}" destId="{E5F39A3A-29D0-4D3E-9133-39C0A78D8664}" srcOrd="0" destOrd="0" presId="urn:microsoft.com/office/officeart/2005/8/layout/vList2"/>
    <dgm:cxn modelId="{8D782192-8104-46F4-95B1-A3CA48175928}" type="presOf" srcId="{37E12FBA-5A15-4696-92BF-1E29E22107B1}" destId="{E5F39A3A-29D0-4D3E-9133-39C0A78D8664}" srcOrd="0" destOrd="1" presId="urn:microsoft.com/office/officeart/2005/8/layout/vList2"/>
    <dgm:cxn modelId="{48CD4299-8349-4D55-BF41-E179176FFC2C}" type="presOf" srcId="{ED7396B5-A9FC-4810-B2F1-6DDE02E07787}" destId="{8CC454F7-4866-4251-9C0C-E4A1978401BE}" srcOrd="0" destOrd="0" presId="urn:microsoft.com/office/officeart/2005/8/layout/vList2"/>
    <dgm:cxn modelId="{16DAB8A4-1F45-4F79-A98B-2F92F4153B34}" srcId="{ED7396B5-A9FC-4810-B2F1-6DDE02E07787}" destId="{37E12FBA-5A15-4696-92BF-1E29E22107B1}" srcOrd="1" destOrd="0" parTransId="{3295EA43-8A88-4402-830A-2B9CBEFDC735}" sibTransId="{A4DB870C-A09D-493D-8864-4A09BB3F873B}"/>
    <dgm:cxn modelId="{BD415F56-38A0-4914-ACC6-5CB3034E74C3}" type="presParOf" srcId="{E6277B81-C6FF-46FA-ACB0-B874835A0E01}" destId="{8CC454F7-4866-4251-9C0C-E4A1978401BE}" srcOrd="0" destOrd="0" presId="urn:microsoft.com/office/officeart/2005/8/layout/vList2"/>
    <dgm:cxn modelId="{8FF26589-0D58-4F49-BCE4-119AF90EDC50}" type="presParOf" srcId="{E6277B81-C6FF-46FA-ACB0-B874835A0E01}" destId="{E5F39A3A-29D0-4D3E-9133-39C0A78D866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D47F49-69FB-4A6A-8248-8B4DD959E937}"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D54BD5EA-D613-4D03-AE01-AE04A4E55B6C}">
      <dgm:prSet/>
      <dgm:spPr/>
      <dgm:t>
        <a:bodyPr/>
        <a:lstStyle/>
        <a:p>
          <a:r>
            <a:rPr lang="en-GB" dirty="0"/>
            <a:t>Access to a Neurodevelopmental Family Support Officer</a:t>
          </a:r>
          <a:endParaRPr lang="en-US" dirty="0"/>
        </a:p>
      </dgm:t>
    </dgm:pt>
    <dgm:pt modelId="{B4B8351F-F145-48BB-9D3D-15A60823A632}" type="parTrans" cxnId="{FD18E742-99EF-4D45-9A00-09DDA01F0761}">
      <dgm:prSet/>
      <dgm:spPr/>
      <dgm:t>
        <a:bodyPr/>
        <a:lstStyle/>
        <a:p>
          <a:endParaRPr lang="en-US"/>
        </a:p>
      </dgm:t>
    </dgm:pt>
    <dgm:pt modelId="{8F3A8AAF-066E-4CAD-916F-54DF9EEE8804}" type="sibTrans" cxnId="{FD18E742-99EF-4D45-9A00-09DDA01F0761}">
      <dgm:prSet/>
      <dgm:spPr/>
      <dgm:t>
        <a:bodyPr/>
        <a:lstStyle/>
        <a:p>
          <a:endParaRPr lang="en-US"/>
        </a:p>
      </dgm:t>
    </dgm:pt>
    <dgm:pt modelId="{56962D33-4697-4C37-8697-C54C30C305B7}">
      <dgm:prSet/>
      <dgm:spPr/>
      <dgm:t>
        <a:bodyPr/>
        <a:lstStyle/>
        <a:p>
          <a:r>
            <a:rPr lang="en-US" dirty="0"/>
            <a:t>1:1 telephone appointments</a:t>
          </a:r>
        </a:p>
      </dgm:t>
    </dgm:pt>
    <dgm:pt modelId="{E1BDC830-31B7-4C31-88D2-5436FECE928C}" type="parTrans" cxnId="{C5572E19-C6BC-4308-A7D1-39E096BF5FB3}">
      <dgm:prSet/>
      <dgm:spPr/>
      <dgm:t>
        <a:bodyPr/>
        <a:lstStyle/>
        <a:p>
          <a:endParaRPr lang="en-US"/>
        </a:p>
      </dgm:t>
    </dgm:pt>
    <dgm:pt modelId="{51AB762D-47C6-480E-8B14-5D573CDB6B0B}" type="sibTrans" cxnId="{C5572E19-C6BC-4308-A7D1-39E096BF5FB3}">
      <dgm:prSet/>
      <dgm:spPr/>
      <dgm:t>
        <a:bodyPr/>
        <a:lstStyle/>
        <a:p>
          <a:endParaRPr lang="en-US"/>
        </a:p>
      </dgm:t>
    </dgm:pt>
    <dgm:pt modelId="{7EC3C073-308D-40E8-A1EF-DC5D38CDCCBA}">
      <dgm:prSet/>
      <dgm:spPr/>
      <dgm:t>
        <a:bodyPr/>
        <a:lstStyle/>
        <a:p>
          <a:r>
            <a:rPr lang="en-GB" dirty="0"/>
            <a:t>The  Neurodevelopment  Information Hub</a:t>
          </a:r>
          <a:endParaRPr lang="en-US" dirty="0"/>
        </a:p>
      </dgm:t>
    </dgm:pt>
    <dgm:pt modelId="{315B6BD7-B02E-4347-BCDA-7D57A91DF684}" type="parTrans" cxnId="{31BA2F16-39B4-43EC-B164-7BA522DF092F}">
      <dgm:prSet/>
      <dgm:spPr/>
      <dgm:t>
        <a:bodyPr/>
        <a:lstStyle/>
        <a:p>
          <a:endParaRPr lang="en-GB"/>
        </a:p>
      </dgm:t>
    </dgm:pt>
    <dgm:pt modelId="{1F5BF772-A75D-4DEE-A169-4A5CC67FC1BD}" type="sibTrans" cxnId="{31BA2F16-39B4-43EC-B164-7BA522DF092F}">
      <dgm:prSet/>
      <dgm:spPr/>
      <dgm:t>
        <a:bodyPr/>
        <a:lstStyle/>
        <a:p>
          <a:endParaRPr lang="en-GB"/>
        </a:p>
      </dgm:t>
    </dgm:pt>
    <dgm:pt modelId="{4E9FB647-E2B5-451E-9B4A-4FB16D69F488}">
      <dgm:prSet/>
      <dgm:spPr/>
      <dgm:t>
        <a:bodyPr/>
        <a:lstStyle/>
        <a:p>
          <a:r>
            <a:rPr lang="en-GB" dirty="0"/>
            <a:t>Hub drop-in sessions and a SEND Roadshow planned for August</a:t>
          </a:r>
          <a:endParaRPr lang="en-US" dirty="0"/>
        </a:p>
      </dgm:t>
    </dgm:pt>
    <dgm:pt modelId="{FEAC57ED-053E-407C-94C9-054AB33AFD9D}" type="parTrans" cxnId="{124A8F8F-A29E-4775-8E89-0B9D5ED56DE9}">
      <dgm:prSet/>
      <dgm:spPr/>
      <dgm:t>
        <a:bodyPr/>
        <a:lstStyle/>
        <a:p>
          <a:endParaRPr lang="en-GB"/>
        </a:p>
      </dgm:t>
    </dgm:pt>
    <dgm:pt modelId="{8D4ACAF1-F875-4BAB-8576-9375E4DD65F0}" type="sibTrans" cxnId="{124A8F8F-A29E-4775-8E89-0B9D5ED56DE9}">
      <dgm:prSet/>
      <dgm:spPr/>
      <dgm:t>
        <a:bodyPr/>
        <a:lstStyle/>
        <a:p>
          <a:endParaRPr lang="en-GB"/>
        </a:p>
      </dgm:t>
    </dgm:pt>
    <dgm:pt modelId="{72BC961B-ECC0-468A-AC9D-34D55A975229}">
      <dgm:prSet/>
      <dgm:spPr/>
      <dgm:t>
        <a:bodyPr/>
        <a:lstStyle/>
        <a:p>
          <a:r>
            <a:rPr lang="en-US" dirty="0"/>
            <a:t>Workshops – restarting in September</a:t>
          </a:r>
        </a:p>
      </dgm:t>
    </dgm:pt>
    <dgm:pt modelId="{09B6452D-771A-4C88-A981-E2422CF8E1B1}" type="parTrans" cxnId="{BF732F20-DB3E-42D9-AF35-7CDF6EE73CCE}">
      <dgm:prSet/>
      <dgm:spPr/>
      <dgm:t>
        <a:bodyPr/>
        <a:lstStyle/>
        <a:p>
          <a:endParaRPr lang="en-GB"/>
        </a:p>
      </dgm:t>
    </dgm:pt>
    <dgm:pt modelId="{CA97DA2B-5A8A-469D-BDDE-10A8722BDFD1}" type="sibTrans" cxnId="{BF732F20-DB3E-42D9-AF35-7CDF6EE73CCE}">
      <dgm:prSet/>
      <dgm:spPr/>
      <dgm:t>
        <a:bodyPr/>
        <a:lstStyle/>
        <a:p>
          <a:endParaRPr lang="en-GB"/>
        </a:p>
      </dgm:t>
    </dgm:pt>
    <dgm:pt modelId="{B699A553-D627-475B-B693-12EA7E173EB3}">
      <dgm:prSet/>
      <dgm:spPr/>
      <dgm:t>
        <a:bodyPr/>
        <a:lstStyle/>
        <a:p>
          <a:r>
            <a:rPr lang="en-US" dirty="0"/>
            <a:t>Advice about education whilst on the neuropathway </a:t>
          </a:r>
        </a:p>
      </dgm:t>
    </dgm:pt>
    <dgm:pt modelId="{E2BA20A7-D1DD-4C51-9221-A4735C67CF1E}" type="parTrans" cxnId="{F3FFAB59-F5CF-4EAC-9319-847F61E2541B}">
      <dgm:prSet/>
      <dgm:spPr/>
      <dgm:t>
        <a:bodyPr/>
        <a:lstStyle/>
        <a:p>
          <a:endParaRPr lang="en-GB"/>
        </a:p>
      </dgm:t>
    </dgm:pt>
    <dgm:pt modelId="{15C3085C-A544-4D87-AE72-65DBF90B106D}" type="sibTrans" cxnId="{F3FFAB59-F5CF-4EAC-9319-847F61E2541B}">
      <dgm:prSet/>
      <dgm:spPr/>
      <dgm:t>
        <a:bodyPr/>
        <a:lstStyle/>
        <a:p>
          <a:endParaRPr lang="en-GB"/>
        </a:p>
      </dgm:t>
    </dgm:pt>
    <dgm:pt modelId="{B4406C24-32C4-4178-9E8C-37863C0BB9A3}">
      <dgm:prSet/>
      <dgm:spPr/>
    </dgm:pt>
    <dgm:pt modelId="{6634A607-CF53-4CE7-A4F7-5A08A31B4CAF}" type="parTrans" cxnId="{FEFA30FF-36DE-49BA-AFD5-C926D4B05C9C}">
      <dgm:prSet/>
      <dgm:spPr/>
      <dgm:t>
        <a:bodyPr/>
        <a:lstStyle/>
        <a:p>
          <a:endParaRPr lang="en-GB"/>
        </a:p>
      </dgm:t>
    </dgm:pt>
    <dgm:pt modelId="{D0A5A972-CA6C-4132-849C-BCA993A3226A}" type="sibTrans" cxnId="{FEFA30FF-36DE-49BA-AFD5-C926D4B05C9C}">
      <dgm:prSet/>
      <dgm:spPr/>
      <dgm:t>
        <a:bodyPr/>
        <a:lstStyle/>
        <a:p>
          <a:endParaRPr lang="en-GB"/>
        </a:p>
      </dgm:t>
    </dgm:pt>
    <dgm:pt modelId="{B1DBDCD1-100B-425E-B4BA-F1D407CBC476}">
      <dgm:prSet/>
      <dgm:spPr/>
      <dgm:t>
        <a:bodyPr/>
        <a:lstStyle/>
        <a:p>
          <a:r>
            <a:rPr lang="en-US" dirty="0"/>
            <a:t>Links to support for families in County Durham</a:t>
          </a:r>
        </a:p>
      </dgm:t>
    </dgm:pt>
    <dgm:pt modelId="{CAF4A086-D29D-450A-B2AB-3A62A1223534}" type="parTrans" cxnId="{28343D32-8030-44BE-952C-19682C1E0AB6}">
      <dgm:prSet/>
      <dgm:spPr/>
      <dgm:t>
        <a:bodyPr/>
        <a:lstStyle/>
        <a:p>
          <a:endParaRPr lang="en-GB"/>
        </a:p>
      </dgm:t>
    </dgm:pt>
    <dgm:pt modelId="{40E899BC-342E-4B37-88A5-5B1B8F96226B}" type="sibTrans" cxnId="{28343D32-8030-44BE-952C-19682C1E0AB6}">
      <dgm:prSet/>
      <dgm:spPr/>
      <dgm:t>
        <a:bodyPr/>
        <a:lstStyle/>
        <a:p>
          <a:endParaRPr lang="en-GB"/>
        </a:p>
      </dgm:t>
    </dgm:pt>
    <dgm:pt modelId="{9F85D2CB-5148-4AF2-B1D9-ECACE26F2049}" type="pres">
      <dgm:prSet presAssocID="{72D47F49-69FB-4A6A-8248-8B4DD959E937}" presName="compositeShape" presStyleCnt="0">
        <dgm:presLayoutVars>
          <dgm:chMax val="7"/>
          <dgm:dir/>
          <dgm:resizeHandles val="exact"/>
        </dgm:presLayoutVars>
      </dgm:prSet>
      <dgm:spPr/>
    </dgm:pt>
    <dgm:pt modelId="{D0A8C95E-20E7-496B-BF81-79C0980293B7}" type="pres">
      <dgm:prSet presAssocID="{72D47F49-69FB-4A6A-8248-8B4DD959E937}" presName="wedge1" presStyleLbl="node1" presStyleIdx="0" presStyleCnt="7"/>
      <dgm:spPr/>
    </dgm:pt>
    <dgm:pt modelId="{97AC1A24-6300-47C2-BD09-B247D0804FA1}" type="pres">
      <dgm:prSet presAssocID="{72D47F49-69FB-4A6A-8248-8B4DD959E937}" presName="wedge1Tx" presStyleLbl="node1" presStyleIdx="0" presStyleCnt="7">
        <dgm:presLayoutVars>
          <dgm:chMax val="0"/>
          <dgm:chPref val="0"/>
          <dgm:bulletEnabled val="1"/>
        </dgm:presLayoutVars>
      </dgm:prSet>
      <dgm:spPr/>
    </dgm:pt>
    <dgm:pt modelId="{A1E32061-D19D-49FC-8802-CBC031E1BFE2}" type="pres">
      <dgm:prSet presAssocID="{72D47F49-69FB-4A6A-8248-8B4DD959E937}" presName="wedge2" presStyleLbl="node1" presStyleIdx="1" presStyleCnt="7"/>
      <dgm:spPr/>
    </dgm:pt>
    <dgm:pt modelId="{E2A52E04-D33C-4404-9FF3-5D2783BAC666}" type="pres">
      <dgm:prSet presAssocID="{72D47F49-69FB-4A6A-8248-8B4DD959E937}" presName="wedge2Tx" presStyleLbl="node1" presStyleIdx="1" presStyleCnt="7">
        <dgm:presLayoutVars>
          <dgm:chMax val="0"/>
          <dgm:chPref val="0"/>
          <dgm:bulletEnabled val="1"/>
        </dgm:presLayoutVars>
      </dgm:prSet>
      <dgm:spPr/>
    </dgm:pt>
    <dgm:pt modelId="{6D1BEEFC-830D-48EE-877C-543149ED6BBB}" type="pres">
      <dgm:prSet presAssocID="{72D47F49-69FB-4A6A-8248-8B4DD959E937}" presName="wedge3" presStyleLbl="node1" presStyleIdx="2" presStyleCnt="7"/>
      <dgm:spPr/>
    </dgm:pt>
    <dgm:pt modelId="{28F6440D-41C0-4464-85E9-2837AF700FE1}" type="pres">
      <dgm:prSet presAssocID="{72D47F49-69FB-4A6A-8248-8B4DD959E937}" presName="wedge3Tx" presStyleLbl="node1" presStyleIdx="2" presStyleCnt="7">
        <dgm:presLayoutVars>
          <dgm:chMax val="0"/>
          <dgm:chPref val="0"/>
          <dgm:bulletEnabled val="1"/>
        </dgm:presLayoutVars>
      </dgm:prSet>
      <dgm:spPr/>
    </dgm:pt>
    <dgm:pt modelId="{540D8478-2681-425D-8478-B17BBB71AEDF}" type="pres">
      <dgm:prSet presAssocID="{72D47F49-69FB-4A6A-8248-8B4DD959E937}" presName="wedge4" presStyleLbl="node1" presStyleIdx="3" presStyleCnt="7"/>
      <dgm:spPr/>
    </dgm:pt>
    <dgm:pt modelId="{B479F146-EEEB-421C-9FCF-6F766EA1DDEE}" type="pres">
      <dgm:prSet presAssocID="{72D47F49-69FB-4A6A-8248-8B4DD959E937}" presName="wedge4Tx" presStyleLbl="node1" presStyleIdx="3" presStyleCnt="7">
        <dgm:presLayoutVars>
          <dgm:chMax val="0"/>
          <dgm:chPref val="0"/>
          <dgm:bulletEnabled val="1"/>
        </dgm:presLayoutVars>
      </dgm:prSet>
      <dgm:spPr/>
    </dgm:pt>
    <dgm:pt modelId="{9AF75288-6DBD-4490-9CEB-64BE04EF0387}" type="pres">
      <dgm:prSet presAssocID="{72D47F49-69FB-4A6A-8248-8B4DD959E937}" presName="wedge5" presStyleLbl="node1" presStyleIdx="4" presStyleCnt="7"/>
      <dgm:spPr/>
    </dgm:pt>
    <dgm:pt modelId="{ADAD6F18-0D5E-4EC6-9442-136CE4BA412A}" type="pres">
      <dgm:prSet presAssocID="{72D47F49-69FB-4A6A-8248-8B4DD959E937}" presName="wedge5Tx" presStyleLbl="node1" presStyleIdx="4" presStyleCnt="7">
        <dgm:presLayoutVars>
          <dgm:chMax val="0"/>
          <dgm:chPref val="0"/>
          <dgm:bulletEnabled val="1"/>
        </dgm:presLayoutVars>
      </dgm:prSet>
      <dgm:spPr/>
    </dgm:pt>
    <dgm:pt modelId="{9BB3D115-87E1-4DD0-8AB3-D57E5C2B65FB}" type="pres">
      <dgm:prSet presAssocID="{72D47F49-69FB-4A6A-8248-8B4DD959E937}" presName="wedge6" presStyleLbl="node1" presStyleIdx="5" presStyleCnt="7" custLinFactNeighborX="-13" custLinFactNeighborY="-343"/>
      <dgm:spPr/>
    </dgm:pt>
    <dgm:pt modelId="{5435B981-ED45-4952-84E0-8B9D069EA37A}" type="pres">
      <dgm:prSet presAssocID="{72D47F49-69FB-4A6A-8248-8B4DD959E937}" presName="wedge6Tx" presStyleLbl="node1" presStyleIdx="5" presStyleCnt="7">
        <dgm:presLayoutVars>
          <dgm:chMax val="0"/>
          <dgm:chPref val="0"/>
          <dgm:bulletEnabled val="1"/>
        </dgm:presLayoutVars>
      </dgm:prSet>
      <dgm:spPr/>
    </dgm:pt>
    <dgm:pt modelId="{B5BC07E4-C41B-4846-86A2-EF2E4834724D}" type="pres">
      <dgm:prSet presAssocID="{72D47F49-69FB-4A6A-8248-8B4DD959E937}" presName="wedge7" presStyleLbl="node1" presStyleIdx="6" presStyleCnt="7"/>
      <dgm:spPr/>
    </dgm:pt>
    <dgm:pt modelId="{D8159860-9E8D-447C-9F44-492F4F021895}" type="pres">
      <dgm:prSet presAssocID="{72D47F49-69FB-4A6A-8248-8B4DD959E937}" presName="wedge7Tx" presStyleLbl="node1" presStyleIdx="6" presStyleCnt="7">
        <dgm:presLayoutVars>
          <dgm:chMax val="0"/>
          <dgm:chPref val="0"/>
          <dgm:bulletEnabled val="1"/>
        </dgm:presLayoutVars>
      </dgm:prSet>
      <dgm:spPr/>
    </dgm:pt>
  </dgm:ptLst>
  <dgm:cxnLst>
    <dgm:cxn modelId="{C5CB1807-B9D4-4067-95F7-1BAF640B6112}" type="presOf" srcId="{72BC961B-ECC0-468A-AC9D-34D55A975229}" destId="{D8159860-9E8D-447C-9F44-492F4F021895}" srcOrd="1" destOrd="0" presId="urn:microsoft.com/office/officeart/2005/8/layout/chart3"/>
    <dgm:cxn modelId="{31BA2F16-39B4-43EC-B164-7BA522DF092F}" srcId="{72D47F49-69FB-4A6A-8248-8B4DD959E937}" destId="{7EC3C073-308D-40E8-A1EF-DC5D38CDCCBA}" srcOrd="3" destOrd="0" parTransId="{315B6BD7-B02E-4347-BCDA-7D57A91DF684}" sibTransId="{1F5BF772-A75D-4DEE-A169-4A5CC67FC1BD}"/>
    <dgm:cxn modelId="{C5572E19-C6BC-4308-A7D1-39E096BF5FB3}" srcId="{72D47F49-69FB-4A6A-8248-8B4DD959E937}" destId="{56962D33-4697-4C37-8697-C54C30C305B7}" srcOrd="1" destOrd="0" parTransId="{E1BDC830-31B7-4C31-88D2-5436FECE928C}" sibTransId="{51AB762D-47C6-480E-8B14-5D573CDB6B0B}"/>
    <dgm:cxn modelId="{BF732F20-DB3E-42D9-AF35-7CDF6EE73CCE}" srcId="{72D47F49-69FB-4A6A-8248-8B4DD959E937}" destId="{72BC961B-ECC0-468A-AC9D-34D55A975229}" srcOrd="6" destOrd="0" parTransId="{09B6452D-771A-4C88-A981-E2422CF8E1B1}" sibTransId="{CA97DA2B-5A8A-469D-BDDE-10A8722BDFD1}"/>
    <dgm:cxn modelId="{28343D32-8030-44BE-952C-19682C1E0AB6}" srcId="{72D47F49-69FB-4A6A-8248-8B4DD959E937}" destId="{B1DBDCD1-100B-425E-B4BA-F1D407CBC476}" srcOrd="4" destOrd="0" parTransId="{CAF4A086-D29D-450A-B2AB-3A62A1223534}" sibTransId="{40E899BC-342E-4B37-88A5-5B1B8F96226B}"/>
    <dgm:cxn modelId="{8ABF6C36-10D0-4915-848F-D33DD32A53A9}" type="presOf" srcId="{4E9FB647-E2B5-451E-9B4A-4FB16D69F488}" destId="{9BB3D115-87E1-4DD0-8AB3-D57E5C2B65FB}" srcOrd="0" destOrd="0" presId="urn:microsoft.com/office/officeart/2005/8/layout/chart3"/>
    <dgm:cxn modelId="{ED6BB65C-AAF3-4809-A9E9-A39E71173A58}" type="presOf" srcId="{B699A553-D627-475B-B693-12EA7E173EB3}" destId="{28F6440D-41C0-4464-85E9-2837AF700FE1}" srcOrd="1" destOrd="0" presId="urn:microsoft.com/office/officeart/2005/8/layout/chart3"/>
    <dgm:cxn modelId="{6E735B41-F7D2-411F-A3C0-73389F79580D}" type="presOf" srcId="{B699A553-D627-475B-B693-12EA7E173EB3}" destId="{6D1BEEFC-830D-48EE-877C-543149ED6BBB}" srcOrd="0" destOrd="0" presId="urn:microsoft.com/office/officeart/2005/8/layout/chart3"/>
    <dgm:cxn modelId="{E2AA5441-D1FB-4280-86D0-3EC113D149DB}" type="presOf" srcId="{B1DBDCD1-100B-425E-B4BA-F1D407CBC476}" destId="{ADAD6F18-0D5E-4EC6-9442-136CE4BA412A}" srcOrd="1" destOrd="0" presId="urn:microsoft.com/office/officeart/2005/8/layout/chart3"/>
    <dgm:cxn modelId="{4C6C0242-89D5-4678-8C40-EEDA26994619}" type="presOf" srcId="{7EC3C073-308D-40E8-A1EF-DC5D38CDCCBA}" destId="{540D8478-2681-425D-8478-B17BBB71AEDF}" srcOrd="0" destOrd="0" presId="urn:microsoft.com/office/officeart/2005/8/layout/chart3"/>
    <dgm:cxn modelId="{FD18E742-99EF-4D45-9A00-09DDA01F0761}" srcId="{72D47F49-69FB-4A6A-8248-8B4DD959E937}" destId="{D54BD5EA-D613-4D03-AE01-AE04A4E55B6C}" srcOrd="0" destOrd="0" parTransId="{B4B8351F-F145-48BB-9D3D-15A60823A632}" sibTransId="{8F3A8AAF-066E-4CAD-916F-54DF9EEE8804}"/>
    <dgm:cxn modelId="{628CF267-52F0-4A0B-9A82-5D04C6878BFE}" type="presOf" srcId="{72BC961B-ECC0-468A-AC9D-34D55A975229}" destId="{B5BC07E4-C41B-4846-86A2-EF2E4834724D}" srcOrd="0" destOrd="0" presId="urn:microsoft.com/office/officeart/2005/8/layout/chart3"/>
    <dgm:cxn modelId="{B7262073-5EB9-473A-AB69-57229E8B2EB9}" type="presOf" srcId="{56962D33-4697-4C37-8697-C54C30C305B7}" destId="{A1E32061-D19D-49FC-8802-CBC031E1BFE2}" srcOrd="0" destOrd="0" presId="urn:microsoft.com/office/officeart/2005/8/layout/chart3"/>
    <dgm:cxn modelId="{F3FFAB59-F5CF-4EAC-9319-847F61E2541B}" srcId="{72D47F49-69FB-4A6A-8248-8B4DD959E937}" destId="{B699A553-D627-475B-B693-12EA7E173EB3}" srcOrd="2" destOrd="0" parTransId="{E2BA20A7-D1DD-4C51-9221-A4735C67CF1E}" sibTransId="{15C3085C-A544-4D87-AE72-65DBF90B106D}"/>
    <dgm:cxn modelId="{AA0B3E7D-F557-45DE-98F0-75B9E85CDDC1}" type="presOf" srcId="{72D47F49-69FB-4A6A-8248-8B4DD959E937}" destId="{9F85D2CB-5148-4AF2-B1D9-ECACE26F2049}" srcOrd="0" destOrd="0" presId="urn:microsoft.com/office/officeart/2005/8/layout/chart3"/>
    <dgm:cxn modelId="{1D0C8F88-A680-4AB2-B911-BD368C3E777E}" type="presOf" srcId="{7EC3C073-308D-40E8-A1EF-DC5D38CDCCBA}" destId="{B479F146-EEEB-421C-9FCF-6F766EA1DDEE}" srcOrd="1" destOrd="0" presId="urn:microsoft.com/office/officeart/2005/8/layout/chart3"/>
    <dgm:cxn modelId="{C971A688-B56A-4B08-9EFE-E4B32D1A7BF0}" type="presOf" srcId="{D54BD5EA-D613-4D03-AE01-AE04A4E55B6C}" destId="{97AC1A24-6300-47C2-BD09-B247D0804FA1}" srcOrd="1" destOrd="0" presId="urn:microsoft.com/office/officeart/2005/8/layout/chart3"/>
    <dgm:cxn modelId="{A895528F-0DC1-45F7-8444-1FA1A16FDFA8}" type="presOf" srcId="{4E9FB647-E2B5-451E-9B4A-4FB16D69F488}" destId="{5435B981-ED45-4952-84E0-8B9D069EA37A}" srcOrd="1" destOrd="0" presId="urn:microsoft.com/office/officeart/2005/8/layout/chart3"/>
    <dgm:cxn modelId="{124A8F8F-A29E-4775-8E89-0B9D5ED56DE9}" srcId="{72D47F49-69FB-4A6A-8248-8B4DD959E937}" destId="{4E9FB647-E2B5-451E-9B4A-4FB16D69F488}" srcOrd="5" destOrd="0" parTransId="{FEAC57ED-053E-407C-94C9-054AB33AFD9D}" sibTransId="{8D4ACAF1-F875-4BAB-8576-9375E4DD65F0}"/>
    <dgm:cxn modelId="{3EAA9398-CEAE-4288-9AE6-6C86BC95FDBE}" type="presOf" srcId="{D54BD5EA-D613-4D03-AE01-AE04A4E55B6C}" destId="{D0A8C95E-20E7-496B-BF81-79C0980293B7}" srcOrd="0" destOrd="0" presId="urn:microsoft.com/office/officeart/2005/8/layout/chart3"/>
    <dgm:cxn modelId="{D5B6D7C3-3504-4449-9101-F3C0B7D91E10}" type="presOf" srcId="{56962D33-4697-4C37-8697-C54C30C305B7}" destId="{E2A52E04-D33C-4404-9FF3-5D2783BAC666}" srcOrd="1" destOrd="0" presId="urn:microsoft.com/office/officeart/2005/8/layout/chart3"/>
    <dgm:cxn modelId="{DA7029CA-5049-45E7-9460-67C4A41F9A74}" type="presOf" srcId="{B1DBDCD1-100B-425E-B4BA-F1D407CBC476}" destId="{9AF75288-6DBD-4490-9CEB-64BE04EF0387}" srcOrd="0" destOrd="0" presId="urn:microsoft.com/office/officeart/2005/8/layout/chart3"/>
    <dgm:cxn modelId="{FEFA30FF-36DE-49BA-AFD5-C926D4B05C9C}" srcId="{72D47F49-69FB-4A6A-8248-8B4DD959E937}" destId="{B4406C24-32C4-4178-9E8C-37863C0BB9A3}" srcOrd="7" destOrd="0" parTransId="{6634A607-CF53-4CE7-A4F7-5A08A31B4CAF}" sibTransId="{D0A5A972-CA6C-4132-849C-BCA993A3226A}"/>
    <dgm:cxn modelId="{7AA97CD1-3DCD-4F45-AC9A-98504A85970D}" type="presParOf" srcId="{9F85D2CB-5148-4AF2-B1D9-ECACE26F2049}" destId="{D0A8C95E-20E7-496B-BF81-79C0980293B7}" srcOrd="0" destOrd="0" presId="urn:microsoft.com/office/officeart/2005/8/layout/chart3"/>
    <dgm:cxn modelId="{44DB4A74-48D5-4C30-9872-0ABE63E8577E}" type="presParOf" srcId="{9F85D2CB-5148-4AF2-B1D9-ECACE26F2049}" destId="{97AC1A24-6300-47C2-BD09-B247D0804FA1}" srcOrd="1" destOrd="0" presId="urn:microsoft.com/office/officeart/2005/8/layout/chart3"/>
    <dgm:cxn modelId="{327D91CC-F235-4C2A-A881-D0AC76372474}" type="presParOf" srcId="{9F85D2CB-5148-4AF2-B1D9-ECACE26F2049}" destId="{A1E32061-D19D-49FC-8802-CBC031E1BFE2}" srcOrd="2" destOrd="0" presId="urn:microsoft.com/office/officeart/2005/8/layout/chart3"/>
    <dgm:cxn modelId="{A43F2DF4-7E18-476D-A022-E1289D616216}" type="presParOf" srcId="{9F85D2CB-5148-4AF2-B1D9-ECACE26F2049}" destId="{E2A52E04-D33C-4404-9FF3-5D2783BAC666}" srcOrd="3" destOrd="0" presId="urn:microsoft.com/office/officeart/2005/8/layout/chart3"/>
    <dgm:cxn modelId="{4AF30BB6-3D7B-42DE-944B-47CA02A9AB4E}" type="presParOf" srcId="{9F85D2CB-5148-4AF2-B1D9-ECACE26F2049}" destId="{6D1BEEFC-830D-48EE-877C-543149ED6BBB}" srcOrd="4" destOrd="0" presId="urn:microsoft.com/office/officeart/2005/8/layout/chart3"/>
    <dgm:cxn modelId="{BEDBE2B9-65B7-48A8-A63D-7C980015F3E8}" type="presParOf" srcId="{9F85D2CB-5148-4AF2-B1D9-ECACE26F2049}" destId="{28F6440D-41C0-4464-85E9-2837AF700FE1}" srcOrd="5" destOrd="0" presId="urn:microsoft.com/office/officeart/2005/8/layout/chart3"/>
    <dgm:cxn modelId="{114E8F51-280F-4346-ADFB-252CC39A551A}" type="presParOf" srcId="{9F85D2CB-5148-4AF2-B1D9-ECACE26F2049}" destId="{540D8478-2681-425D-8478-B17BBB71AEDF}" srcOrd="6" destOrd="0" presId="urn:microsoft.com/office/officeart/2005/8/layout/chart3"/>
    <dgm:cxn modelId="{C74AC63F-193E-4EA4-813E-61E512B21984}" type="presParOf" srcId="{9F85D2CB-5148-4AF2-B1D9-ECACE26F2049}" destId="{B479F146-EEEB-421C-9FCF-6F766EA1DDEE}" srcOrd="7" destOrd="0" presId="urn:microsoft.com/office/officeart/2005/8/layout/chart3"/>
    <dgm:cxn modelId="{2969B3FE-690C-44B4-9EE3-890B75763EE1}" type="presParOf" srcId="{9F85D2CB-5148-4AF2-B1D9-ECACE26F2049}" destId="{9AF75288-6DBD-4490-9CEB-64BE04EF0387}" srcOrd="8" destOrd="0" presId="urn:microsoft.com/office/officeart/2005/8/layout/chart3"/>
    <dgm:cxn modelId="{F6040BE5-24E9-4E54-8FC8-DCAB4758E8EB}" type="presParOf" srcId="{9F85D2CB-5148-4AF2-B1D9-ECACE26F2049}" destId="{ADAD6F18-0D5E-4EC6-9442-136CE4BA412A}" srcOrd="9" destOrd="0" presId="urn:microsoft.com/office/officeart/2005/8/layout/chart3"/>
    <dgm:cxn modelId="{E2166F18-F2CC-43FD-9743-C2405BE52894}" type="presParOf" srcId="{9F85D2CB-5148-4AF2-B1D9-ECACE26F2049}" destId="{9BB3D115-87E1-4DD0-8AB3-D57E5C2B65FB}" srcOrd="10" destOrd="0" presId="urn:microsoft.com/office/officeart/2005/8/layout/chart3"/>
    <dgm:cxn modelId="{8EA81BF2-35F8-4717-82BC-5E2691B281D0}" type="presParOf" srcId="{9F85D2CB-5148-4AF2-B1D9-ECACE26F2049}" destId="{5435B981-ED45-4952-84E0-8B9D069EA37A}" srcOrd="11" destOrd="0" presId="urn:microsoft.com/office/officeart/2005/8/layout/chart3"/>
    <dgm:cxn modelId="{26FB078A-47FF-4C14-BC72-264D6289579C}" type="presParOf" srcId="{9F85D2CB-5148-4AF2-B1D9-ECACE26F2049}" destId="{B5BC07E4-C41B-4846-86A2-EF2E4834724D}" srcOrd="12" destOrd="0" presId="urn:microsoft.com/office/officeart/2005/8/layout/chart3"/>
    <dgm:cxn modelId="{923A5741-CD38-4E20-B9EF-157F21158C86}" type="presParOf" srcId="{9F85D2CB-5148-4AF2-B1D9-ECACE26F2049}" destId="{D8159860-9E8D-447C-9F44-492F4F021895}"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09B9AD-A9D8-4872-9BE1-069DFBE109F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4EB3642-D27A-4FD8-9BD8-1AFC155CF172}">
      <dgm:prSet/>
      <dgm:spPr/>
      <dgm:t>
        <a:bodyPr/>
        <a:lstStyle/>
        <a:p>
          <a:r>
            <a:rPr lang="en-GB"/>
            <a:t>Many thanks for attending the meeting today, as always, your input was extremely valuable. You really helped clarify what we need too do about the EHCP, its guidance we really need.</a:t>
          </a:r>
          <a:endParaRPr lang="en-US"/>
        </a:p>
      </dgm:t>
    </dgm:pt>
    <dgm:pt modelId="{6DA97732-1131-4E85-A112-49F96453F96F}" type="parTrans" cxnId="{5CDC7AAA-9FA8-4F35-A58F-80739D33D986}">
      <dgm:prSet/>
      <dgm:spPr/>
      <dgm:t>
        <a:bodyPr/>
        <a:lstStyle/>
        <a:p>
          <a:endParaRPr lang="en-US"/>
        </a:p>
      </dgm:t>
    </dgm:pt>
    <dgm:pt modelId="{0DE2203E-FBFD-456A-B9DD-6536862AD3F6}" type="sibTrans" cxnId="{5CDC7AAA-9FA8-4F35-A58F-80739D33D986}">
      <dgm:prSet/>
      <dgm:spPr/>
      <dgm:t>
        <a:bodyPr/>
        <a:lstStyle/>
        <a:p>
          <a:endParaRPr lang="en-US"/>
        </a:p>
      </dgm:t>
    </dgm:pt>
    <dgm:pt modelId="{FA91EC93-0FAF-480D-AFDE-7B463B859A8E}">
      <dgm:prSet/>
      <dgm:spPr/>
      <dgm:t>
        <a:bodyPr/>
        <a:lstStyle/>
        <a:p>
          <a:r>
            <a:rPr lang="en-GB"/>
            <a:t>The kids are starting school tomorrow and I just want to say thank you for helping me through the admission process, I am grateful.</a:t>
          </a:r>
          <a:endParaRPr lang="en-US"/>
        </a:p>
      </dgm:t>
    </dgm:pt>
    <dgm:pt modelId="{2445C742-D1A9-4688-8397-E3602654A575}" type="parTrans" cxnId="{0F420961-B377-4872-A84B-4E364F9D8F0B}">
      <dgm:prSet/>
      <dgm:spPr/>
      <dgm:t>
        <a:bodyPr/>
        <a:lstStyle/>
        <a:p>
          <a:endParaRPr lang="en-US"/>
        </a:p>
      </dgm:t>
    </dgm:pt>
    <dgm:pt modelId="{579999C4-3837-4EB2-936D-5A5446242017}" type="sibTrans" cxnId="{0F420961-B377-4872-A84B-4E364F9D8F0B}">
      <dgm:prSet/>
      <dgm:spPr/>
      <dgm:t>
        <a:bodyPr/>
        <a:lstStyle/>
        <a:p>
          <a:endParaRPr lang="en-US"/>
        </a:p>
      </dgm:t>
    </dgm:pt>
    <dgm:pt modelId="{BC976DEA-7BAC-48C6-8E95-5400FAD4EE52}">
      <dgm:prSet/>
      <dgm:spPr/>
      <dgm:t>
        <a:bodyPr/>
        <a:lstStyle/>
        <a:p>
          <a:r>
            <a:rPr lang="en-GB"/>
            <a:t>I am so grateful for all of your help and advice; I couldn’t have done it without all that.  Thank you from the bottom of my heart.</a:t>
          </a:r>
          <a:endParaRPr lang="en-US"/>
        </a:p>
      </dgm:t>
    </dgm:pt>
    <dgm:pt modelId="{6D66EC4E-BD21-4705-8C29-5CAA683DB9AF}" type="parTrans" cxnId="{AA8114A0-5C37-4595-A3FF-18052DC7B7D6}">
      <dgm:prSet/>
      <dgm:spPr/>
      <dgm:t>
        <a:bodyPr/>
        <a:lstStyle/>
        <a:p>
          <a:endParaRPr lang="en-US"/>
        </a:p>
      </dgm:t>
    </dgm:pt>
    <dgm:pt modelId="{6C78C567-CB87-4CDF-A245-E7EEF6C131C8}" type="sibTrans" cxnId="{AA8114A0-5C37-4595-A3FF-18052DC7B7D6}">
      <dgm:prSet/>
      <dgm:spPr/>
      <dgm:t>
        <a:bodyPr/>
        <a:lstStyle/>
        <a:p>
          <a:endParaRPr lang="en-US"/>
        </a:p>
      </dgm:t>
    </dgm:pt>
    <dgm:pt modelId="{9045B0DE-9DDC-4DC3-A5CB-5EFD4056B848}">
      <dgm:prSet/>
      <dgm:spPr/>
      <dgm:t>
        <a:bodyPr/>
        <a:lstStyle/>
        <a:p>
          <a:r>
            <a:rPr lang="en-GB"/>
            <a:t>Thank you for the information, it is very useful, and I have passed it on to the relevant staff. Please can I say a huge thank you for your support yesterday.</a:t>
          </a:r>
          <a:endParaRPr lang="en-US"/>
        </a:p>
      </dgm:t>
    </dgm:pt>
    <dgm:pt modelId="{8533FAB5-1DB5-4985-BE84-2465089856BE}" type="parTrans" cxnId="{21B8742F-C53C-4AE0-833D-BBBA9BAB5C28}">
      <dgm:prSet/>
      <dgm:spPr/>
      <dgm:t>
        <a:bodyPr/>
        <a:lstStyle/>
        <a:p>
          <a:endParaRPr lang="en-US"/>
        </a:p>
      </dgm:t>
    </dgm:pt>
    <dgm:pt modelId="{629A22A6-03C2-4EE2-A405-4FD54FD8253C}" type="sibTrans" cxnId="{21B8742F-C53C-4AE0-833D-BBBA9BAB5C28}">
      <dgm:prSet/>
      <dgm:spPr/>
      <dgm:t>
        <a:bodyPr/>
        <a:lstStyle/>
        <a:p>
          <a:endParaRPr lang="en-US"/>
        </a:p>
      </dgm:t>
    </dgm:pt>
    <dgm:pt modelId="{B80FD489-B2D8-424C-8040-AEA97EE30917}">
      <dgm:prSet/>
      <dgm:spPr/>
      <dgm:t>
        <a:bodyPr/>
        <a:lstStyle/>
        <a:p>
          <a:r>
            <a:rPr lang="en-GB"/>
            <a:t>Thank you, I really appreciated your call today as I was on tenterhooks awaiting what was happening and next move. Thank you again.</a:t>
          </a:r>
          <a:endParaRPr lang="en-US"/>
        </a:p>
      </dgm:t>
    </dgm:pt>
    <dgm:pt modelId="{3D80E212-7001-448E-A902-8670363DFEF5}" type="parTrans" cxnId="{1AB320A5-FF64-49D7-AA07-AB93CB7CDFB6}">
      <dgm:prSet/>
      <dgm:spPr/>
      <dgm:t>
        <a:bodyPr/>
        <a:lstStyle/>
        <a:p>
          <a:endParaRPr lang="en-US"/>
        </a:p>
      </dgm:t>
    </dgm:pt>
    <dgm:pt modelId="{609AB490-6D25-410C-908C-A13778AE073E}" type="sibTrans" cxnId="{1AB320A5-FF64-49D7-AA07-AB93CB7CDFB6}">
      <dgm:prSet/>
      <dgm:spPr/>
      <dgm:t>
        <a:bodyPr/>
        <a:lstStyle/>
        <a:p>
          <a:endParaRPr lang="en-US"/>
        </a:p>
      </dgm:t>
    </dgm:pt>
    <dgm:pt modelId="{A9B7849B-818C-470F-BDA0-A25058C0EB30}">
      <dgm:prSet/>
      <dgm:spPr/>
      <dgm:t>
        <a:bodyPr/>
        <a:lstStyle/>
        <a:p>
          <a:r>
            <a:rPr lang="en-GB"/>
            <a:t>Thank you so much for your contribution to the coffee afternoon, it was great and very much appreciated and all very positive. Would you also pass on my thanks to your Short Breaks colleagues?</a:t>
          </a:r>
          <a:endParaRPr lang="en-US"/>
        </a:p>
      </dgm:t>
    </dgm:pt>
    <dgm:pt modelId="{3EFD5834-C30D-414F-819C-24F88A5E34C7}" type="parTrans" cxnId="{91DD114F-96FD-4AE0-AB8B-1AD2256EC3AE}">
      <dgm:prSet/>
      <dgm:spPr/>
      <dgm:t>
        <a:bodyPr/>
        <a:lstStyle/>
        <a:p>
          <a:endParaRPr lang="en-US"/>
        </a:p>
      </dgm:t>
    </dgm:pt>
    <dgm:pt modelId="{D374FB94-B9AB-4491-9AD3-B6BE7EA87903}" type="sibTrans" cxnId="{91DD114F-96FD-4AE0-AB8B-1AD2256EC3AE}">
      <dgm:prSet/>
      <dgm:spPr/>
      <dgm:t>
        <a:bodyPr/>
        <a:lstStyle/>
        <a:p>
          <a:endParaRPr lang="en-US"/>
        </a:p>
      </dgm:t>
    </dgm:pt>
    <dgm:pt modelId="{63C3D0A1-6657-4303-8727-51535A152348}" type="pres">
      <dgm:prSet presAssocID="{5809B9AD-A9D8-4872-9BE1-069DFBE109F0}" presName="root" presStyleCnt="0">
        <dgm:presLayoutVars>
          <dgm:dir/>
          <dgm:resizeHandles val="exact"/>
        </dgm:presLayoutVars>
      </dgm:prSet>
      <dgm:spPr/>
    </dgm:pt>
    <dgm:pt modelId="{A85EA8FB-5893-491A-A27F-5C653F688341}" type="pres">
      <dgm:prSet presAssocID="{5809B9AD-A9D8-4872-9BE1-069DFBE109F0}" presName="container" presStyleCnt="0">
        <dgm:presLayoutVars>
          <dgm:dir/>
          <dgm:resizeHandles val="exact"/>
        </dgm:presLayoutVars>
      </dgm:prSet>
      <dgm:spPr/>
    </dgm:pt>
    <dgm:pt modelId="{E4FB7132-C801-40ED-B4BC-2E11447FC641}" type="pres">
      <dgm:prSet presAssocID="{44EB3642-D27A-4FD8-9BD8-1AFC155CF172}" presName="compNode" presStyleCnt="0"/>
      <dgm:spPr/>
    </dgm:pt>
    <dgm:pt modelId="{0E3E5B63-51A0-4BD6-A837-E99767023C5C}" type="pres">
      <dgm:prSet presAssocID="{44EB3642-D27A-4FD8-9BD8-1AFC155CF172}" presName="iconBgRect" presStyleLbl="bgShp" presStyleIdx="0" presStyleCnt="6"/>
      <dgm:spPr/>
    </dgm:pt>
    <dgm:pt modelId="{7A39C05B-DC39-4E16-89D0-68DADC535B08}" type="pres">
      <dgm:prSet presAssocID="{44EB3642-D27A-4FD8-9BD8-1AFC155CF1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FD91EE0D-0943-417C-96F4-92E63670AACA}" type="pres">
      <dgm:prSet presAssocID="{44EB3642-D27A-4FD8-9BD8-1AFC155CF172}" presName="spaceRect" presStyleCnt="0"/>
      <dgm:spPr/>
    </dgm:pt>
    <dgm:pt modelId="{C4A43B0A-27E3-4A03-8508-EC1D693E5152}" type="pres">
      <dgm:prSet presAssocID="{44EB3642-D27A-4FD8-9BD8-1AFC155CF172}" presName="textRect" presStyleLbl="revTx" presStyleIdx="0" presStyleCnt="6">
        <dgm:presLayoutVars>
          <dgm:chMax val="1"/>
          <dgm:chPref val="1"/>
        </dgm:presLayoutVars>
      </dgm:prSet>
      <dgm:spPr/>
    </dgm:pt>
    <dgm:pt modelId="{3265D4D1-80D4-4E13-88DF-864A4758C4DE}" type="pres">
      <dgm:prSet presAssocID="{0DE2203E-FBFD-456A-B9DD-6536862AD3F6}" presName="sibTrans" presStyleLbl="sibTrans2D1" presStyleIdx="0" presStyleCnt="0"/>
      <dgm:spPr/>
    </dgm:pt>
    <dgm:pt modelId="{23EB70E5-E591-4CC5-A554-E019ED48712C}" type="pres">
      <dgm:prSet presAssocID="{FA91EC93-0FAF-480D-AFDE-7B463B859A8E}" presName="compNode" presStyleCnt="0"/>
      <dgm:spPr/>
    </dgm:pt>
    <dgm:pt modelId="{C61B4EAF-ACBC-4971-AC2E-8D98F43B6813}" type="pres">
      <dgm:prSet presAssocID="{FA91EC93-0FAF-480D-AFDE-7B463B859A8E}" presName="iconBgRect" presStyleLbl="bgShp" presStyleIdx="1" presStyleCnt="6"/>
      <dgm:spPr/>
    </dgm:pt>
    <dgm:pt modelId="{E48C26AB-7574-4DE8-9D16-7716EF2AF66F}" type="pres">
      <dgm:prSet presAssocID="{FA91EC93-0FAF-480D-AFDE-7B463B859A8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E6F717DB-67FB-48E2-8F5A-18606D488DC6}" type="pres">
      <dgm:prSet presAssocID="{FA91EC93-0FAF-480D-AFDE-7B463B859A8E}" presName="spaceRect" presStyleCnt="0"/>
      <dgm:spPr/>
    </dgm:pt>
    <dgm:pt modelId="{3A426FB2-7D17-44B7-ABEF-C35507715489}" type="pres">
      <dgm:prSet presAssocID="{FA91EC93-0FAF-480D-AFDE-7B463B859A8E}" presName="textRect" presStyleLbl="revTx" presStyleIdx="1" presStyleCnt="6">
        <dgm:presLayoutVars>
          <dgm:chMax val="1"/>
          <dgm:chPref val="1"/>
        </dgm:presLayoutVars>
      </dgm:prSet>
      <dgm:spPr/>
    </dgm:pt>
    <dgm:pt modelId="{F0B56E46-C242-42AF-B170-075A7F015AC0}" type="pres">
      <dgm:prSet presAssocID="{579999C4-3837-4EB2-936D-5A5446242017}" presName="sibTrans" presStyleLbl="sibTrans2D1" presStyleIdx="0" presStyleCnt="0"/>
      <dgm:spPr/>
    </dgm:pt>
    <dgm:pt modelId="{296184F5-3454-4475-BB76-279E5E83FBEE}" type="pres">
      <dgm:prSet presAssocID="{BC976DEA-7BAC-48C6-8E95-5400FAD4EE52}" presName="compNode" presStyleCnt="0"/>
      <dgm:spPr/>
    </dgm:pt>
    <dgm:pt modelId="{800CCA62-B18A-4EB0-83C7-CAE0C6C85274}" type="pres">
      <dgm:prSet presAssocID="{BC976DEA-7BAC-48C6-8E95-5400FAD4EE52}" presName="iconBgRect" presStyleLbl="bgShp" presStyleIdx="2" presStyleCnt="6"/>
      <dgm:spPr/>
    </dgm:pt>
    <dgm:pt modelId="{79665313-C615-4A46-BDA8-4D25A168EB30}" type="pres">
      <dgm:prSet presAssocID="{BC976DEA-7BAC-48C6-8E95-5400FAD4EE5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2E03BC5B-BD4A-497D-8647-47D60B29A790}" type="pres">
      <dgm:prSet presAssocID="{BC976DEA-7BAC-48C6-8E95-5400FAD4EE52}" presName="spaceRect" presStyleCnt="0"/>
      <dgm:spPr/>
    </dgm:pt>
    <dgm:pt modelId="{A30A6394-22E0-4D89-9DC9-3546CCB6EABE}" type="pres">
      <dgm:prSet presAssocID="{BC976DEA-7BAC-48C6-8E95-5400FAD4EE52}" presName="textRect" presStyleLbl="revTx" presStyleIdx="2" presStyleCnt="6">
        <dgm:presLayoutVars>
          <dgm:chMax val="1"/>
          <dgm:chPref val="1"/>
        </dgm:presLayoutVars>
      </dgm:prSet>
      <dgm:spPr/>
    </dgm:pt>
    <dgm:pt modelId="{10157F7D-9CF8-4C6C-B515-03D5E105FD41}" type="pres">
      <dgm:prSet presAssocID="{6C78C567-CB87-4CDF-A245-E7EEF6C131C8}" presName="sibTrans" presStyleLbl="sibTrans2D1" presStyleIdx="0" presStyleCnt="0"/>
      <dgm:spPr/>
    </dgm:pt>
    <dgm:pt modelId="{76A45EC0-9847-4C61-B314-870B6DC87CF7}" type="pres">
      <dgm:prSet presAssocID="{9045B0DE-9DDC-4DC3-A5CB-5EFD4056B848}" presName="compNode" presStyleCnt="0"/>
      <dgm:spPr/>
    </dgm:pt>
    <dgm:pt modelId="{16427A0B-8D1D-4639-95E5-59D713D9007A}" type="pres">
      <dgm:prSet presAssocID="{9045B0DE-9DDC-4DC3-A5CB-5EFD4056B848}" presName="iconBgRect" presStyleLbl="bgShp" presStyleIdx="3" presStyleCnt="6"/>
      <dgm:spPr/>
    </dgm:pt>
    <dgm:pt modelId="{DBFDCA03-5ED8-45CE-9078-C6705B19073D}" type="pres">
      <dgm:prSet presAssocID="{9045B0DE-9DDC-4DC3-A5CB-5EFD4056B84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1CBD007A-1DDF-4092-907A-29EE59C237B7}" type="pres">
      <dgm:prSet presAssocID="{9045B0DE-9DDC-4DC3-A5CB-5EFD4056B848}" presName="spaceRect" presStyleCnt="0"/>
      <dgm:spPr/>
    </dgm:pt>
    <dgm:pt modelId="{AF9A68A6-6BC0-4D91-ABCD-08940A8A177D}" type="pres">
      <dgm:prSet presAssocID="{9045B0DE-9DDC-4DC3-A5CB-5EFD4056B848}" presName="textRect" presStyleLbl="revTx" presStyleIdx="3" presStyleCnt="6">
        <dgm:presLayoutVars>
          <dgm:chMax val="1"/>
          <dgm:chPref val="1"/>
        </dgm:presLayoutVars>
      </dgm:prSet>
      <dgm:spPr/>
    </dgm:pt>
    <dgm:pt modelId="{A9B616EF-9441-4C15-A1BE-62E4D6659C59}" type="pres">
      <dgm:prSet presAssocID="{629A22A6-03C2-4EE2-A405-4FD54FD8253C}" presName="sibTrans" presStyleLbl="sibTrans2D1" presStyleIdx="0" presStyleCnt="0"/>
      <dgm:spPr/>
    </dgm:pt>
    <dgm:pt modelId="{5D2BDA36-535C-42D5-B37D-A73EED840200}" type="pres">
      <dgm:prSet presAssocID="{B80FD489-B2D8-424C-8040-AEA97EE30917}" presName="compNode" presStyleCnt="0"/>
      <dgm:spPr/>
    </dgm:pt>
    <dgm:pt modelId="{BF8F7551-5FBF-4145-9EF3-DE12A46CB5C0}" type="pres">
      <dgm:prSet presAssocID="{B80FD489-B2D8-424C-8040-AEA97EE30917}" presName="iconBgRect" presStyleLbl="bgShp" presStyleIdx="4" presStyleCnt="6"/>
      <dgm:spPr/>
    </dgm:pt>
    <dgm:pt modelId="{304C6DA0-5ED8-4BB8-A0A1-6D1EC66D6045}" type="pres">
      <dgm:prSet presAssocID="{B80FD489-B2D8-424C-8040-AEA97EE3091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pping Hands"/>
        </a:ext>
      </dgm:extLst>
    </dgm:pt>
    <dgm:pt modelId="{4F38F8F3-C8A4-46D7-9FA7-52D7E1429694}" type="pres">
      <dgm:prSet presAssocID="{B80FD489-B2D8-424C-8040-AEA97EE30917}" presName="spaceRect" presStyleCnt="0"/>
      <dgm:spPr/>
    </dgm:pt>
    <dgm:pt modelId="{C0A9698F-E72A-4FA8-A302-E2F5AE793A67}" type="pres">
      <dgm:prSet presAssocID="{B80FD489-B2D8-424C-8040-AEA97EE30917}" presName="textRect" presStyleLbl="revTx" presStyleIdx="4" presStyleCnt="6">
        <dgm:presLayoutVars>
          <dgm:chMax val="1"/>
          <dgm:chPref val="1"/>
        </dgm:presLayoutVars>
      </dgm:prSet>
      <dgm:spPr/>
    </dgm:pt>
    <dgm:pt modelId="{7AA049F9-D205-46A1-B01F-64162DDADF7F}" type="pres">
      <dgm:prSet presAssocID="{609AB490-6D25-410C-908C-A13778AE073E}" presName="sibTrans" presStyleLbl="sibTrans2D1" presStyleIdx="0" presStyleCnt="0"/>
      <dgm:spPr/>
    </dgm:pt>
    <dgm:pt modelId="{CBA7DC34-5162-41ED-A706-BE5E88DEAFCE}" type="pres">
      <dgm:prSet presAssocID="{A9B7849B-818C-470F-BDA0-A25058C0EB30}" presName="compNode" presStyleCnt="0"/>
      <dgm:spPr/>
    </dgm:pt>
    <dgm:pt modelId="{E161A967-8650-4CD9-B32A-645EA156FB62}" type="pres">
      <dgm:prSet presAssocID="{A9B7849B-818C-470F-BDA0-A25058C0EB30}" presName="iconBgRect" presStyleLbl="bgShp" presStyleIdx="5" presStyleCnt="6"/>
      <dgm:spPr/>
    </dgm:pt>
    <dgm:pt modelId="{40E93738-2E02-4C2F-A8AC-9DE0FAD9847C}" type="pres">
      <dgm:prSet presAssocID="{A9B7849B-818C-470F-BDA0-A25058C0EB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ffee"/>
        </a:ext>
      </dgm:extLst>
    </dgm:pt>
    <dgm:pt modelId="{3A20BA60-E9B3-40A1-8502-EB4448157963}" type="pres">
      <dgm:prSet presAssocID="{A9B7849B-818C-470F-BDA0-A25058C0EB30}" presName="spaceRect" presStyleCnt="0"/>
      <dgm:spPr/>
    </dgm:pt>
    <dgm:pt modelId="{94D85318-8E1C-4613-BD90-E00DB4119F56}" type="pres">
      <dgm:prSet presAssocID="{A9B7849B-818C-470F-BDA0-A25058C0EB30}" presName="textRect" presStyleLbl="revTx" presStyleIdx="5" presStyleCnt="6">
        <dgm:presLayoutVars>
          <dgm:chMax val="1"/>
          <dgm:chPref val="1"/>
        </dgm:presLayoutVars>
      </dgm:prSet>
      <dgm:spPr/>
    </dgm:pt>
  </dgm:ptLst>
  <dgm:cxnLst>
    <dgm:cxn modelId="{6F07380F-CCD4-423D-A1CE-8BFE525AB402}" type="presOf" srcId="{BC976DEA-7BAC-48C6-8E95-5400FAD4EE52}" destId="{A30A6394-22E0-4D89-9DC9-3546CCB6EABE}" srcOrd="0" destOrd="0" presId="urn:microsoft.com/office/officeart/2018/2/layout/IconCircleList"/>
    <dgm:cxn modelId="{8F34AB19-B0A6-49AF-AE11-EACEFCEB7001}" type="presOf" srcId="{9045B0DE-9DDC-4DC3-A5CB-5EFD4056B848}" destId="{AF9A68A6-6BC0-4D91-ABCD-08940A8A177D}" srcOrd="0" destOrd="0" presId="urn:microsoft.com/office/officeart/2018/2/layout/IconCircleList"/>
    <dgm:cxn modelId="{29AA4621-05D6-4C2D-A6ED-1523571B332C}" type="presOf" srcId="{6C78C567-CB87-4CDF-A245-E7EEF6C131C8}" destId="{10157F7D-9CF8-4C6C-B515-03D5E105FD41}" srcOrd="0" destOrd="0" presId="urn:microsoft.com/office/officeart/2018/2/layout/IconCircleList"/>
    <dgm:cxn modelId="{244CEF22-5E19-41ED-B930-AAB486021E94}" type="presOf" srcId="{B80FD489-B2D8-424C-8040-AEA97EE30917}" destId="{C0A9698F-E72A-4FA8-A302-E2F5AE793A67}" srcOrd="0" destOrd="0" presId="urn:microsoft.com/office/officeart/2018/2/layout/IconCircleList"/>
    <dgm:cxn modelId="{21B8742F-C53C-4AE0-833D-BBBA9BAB5C28}" srcId="{5809B9AD-A9D8-4872-9BE1-069DFBE109F0}" destId="{9045B0DE-9DDC-4DC3-A5CB-5EFD4056B848}" srcOrd="3" destOrd="0" parTransId="{8533FAB5-1DB5-4985-BE84-2465089856BE}" sibTransId="{629A22A6-03C2-4EE2-A405-4FD54FD8253C}"/>
    <dgm:cxn modelId="{DB53D833-6E4D-402E-88D4-6D80170EEB93}" type="presOf" srcId="{5809B9AD-A9D8-4872-9BE1-069DFBE109F0}" destId="{63C3D0A1-6657-4303-8727-51535A152348}" srcOrd="0" destOrd="0" presId="urn:microsoft.com/office/officeart/2018/2/layout/IconCircleList"/>
    <dgm:cxn modelId="{DFAD223E-AFBE-42DA-8392-A76BBB91FDB3}" type="presOf" srcId="{A9B7849B-818C-470F-BDA0-A25058C0EB30}" destId="{94D85318-8E1C-4613-BD90-E00DB4119F56}" srcOrd="0" destOrd="0" presId="urn:microsoft.com/office/officeart/2018/2/layout/IconCircleList"/>
    <dgm:cxn modelId="{0F420961-B377-4872-A84B-4E364F9D8F0B}" srcId="{5809B9AD-A9D8-4872-9BE1-069DFBE109F0}" destId="{FA91EC93-0FAF-480D-AFDE-7B463B859A8E}" srcOrd="1" destOrd="0" parTransId="{2445C742-D1A9-4688-8397-E3602654A575}" sibTransId="{579999C4-3837-4EB2-936D-5A5446242017}"/>
    <dgm:cxn modelId="{9C415043-AD6D-4856-91D6-D2FA15C41B13}" type="presOf" srcId="{579999C4-3837-4EB2-936D-5A5446242017}" destId="{F0B56E46-C242-42AF-B170-075A7F015AC0}" srcOrd="0" destOrd="0" presId="urn:microsoft.com/office/officeart/2018/2/layout/IconCircleList"/>
    <dgm:cxn modelId="{91DD114F-96FD-4AE0-AB8B-1AD2256EC3AE}" srcId="{5809B9AD-A9D8-4872-9BE1-069DFBE109F0}" destId="{A9B7849B-818C-470F-BDA0-A25058C0EB30}" srcOrd="5" destOrd="0" parTransId="{3EFD5834-C30D-414F-819C-24F88A5E34C7}" sibTransId="{D374FB94-B9AB-4491-9AD3-B6BE7EA87903}"/>
    <dgm:cxn modelId="{91DDA087-925D-44BD-A57E-01829A151913}" type="presOf" srcId="{FA91EC93-0FAF-480D-AFDE-7B463B859A8E}" destId="{3A426FB2-7D17-44B7-ABEF-C35507715489}" srcOrd="0" destOrd="0" presId="urn:microsoft.com/office/officeart/2018/2/layout/IconCircleList"/>
    <dgm:cxn modelId="{AA8114A0-5C37-4595-A3FF-18052DC7B7D6}" srcId="{5809B9AD-A9D8-4872-9BE1-069DFBE109F0}" destId="{BC976DEA-7BAC-48C6-8E95-5400FAD4EE52}" srcOrd="2" destOrd="0" parTransId="{6D66EC4E-BD21-4705-8C29-5CAA683DB9AF}" sibTransId="{6C78C567-CB87-4CDF-A245-E7EEF6C131C8}"/>
    <dgm:cxn modelId="{1AB320A5-FF64-49D7-AA07-AB93CB7CDFB6}" srcId="{5809B9AD-A9D8-4872-9BE1-069DFBE109F0}" destId="{B80FD489-B2D8-424C-8040-AEA97EE30917}" srcOrd="4" destOrd="0" parTransId="{3D80E212-7001-448E-A902-8670363DFEF5}" sibTransId="{609AB490-6D25-410C-908C-A13778AE073E}"/>
    <dgm:cxn modelId="{5CDC7AAA-9FA8-4F35-A58F-80739D33D986}" srcId="{5809B9AD-A9D8-4872-9BE1-069DFBE109F0}" destId="{44EB3642-D27A-4FD8-9BD8-1AFC155CF172}" srcOrd="0" destOrd="0" parTransId="{6DA97732-1131-4E85-A112-49F96453F96F}" sibTransId="{0DE2203E-FBFD-456A-B9DD-6536862AD3F6}"/>
    <dgm:cxn modelId="{6AABD3B4-A4F5-4BF4-82F1-8285C69DCB0D}" type="presOf" srcId="{44EB3642-D27A-4FD8-9BD8-1AFC155CF172}" destId="{C4A43B0A-27E3-4A03-8508-EC1D693E5152}" srcOrd="0" destOrd="0" presId="urn:microsoft.com/office/officeart/2018/2/layout/IconCircleList"/>
    <dgm:cxn modelId="{FD45DDC8-C7F9-4409-8249-4A52914C0A32}" type="presOf" srcId="{0DE2203E-FBFD-456A-B9DD-6536862AD3F6}" destId="{3265D4D1-80D4-4E13-88DF-864A4758C4DE}" srcOrd="0" destOrd="0" presId="urn:microsoft.com/office/officeart/2018/2/layout/IconCircleList"/>
    <dgm:cxn modelId="{99C991E5-0CF0-4D90-9D22-764882D7C0E4}" type="presOf" srcId="{629A22A6-03C2-4EE2-A405-4FD54FD8253C}" destId="{A9B616EF-9441-4C15-A1BE-62E4D6659C59}" srcOrd="0" destOrd="0" presId="urn:microsoft.com/office/officeart/2018/2/layout/IconCircleList"/>
    <dgm:cxn modelId="{51947AFD-FB31-45F0-8DCD-4F9A62353472}" type="presOf" srcId="{609AB490-6D25-410C-908C-A13778AE073E}" destId="{7AA049F9-D205-46A1-B01F-64162DDADF7F}" srcOrd="0" destOrd="0" presId="urn:microsoft.com/office/officeart/2018/2/layout/IconCircleList"/>
    <dgm:cxn modelId="{339DEAF5-C317-4237-A61C-B1DB0BBCE9E5}" type="presParOf" srcId="{63C3D0A1-6657-4303-8727-51535A152348}" destId="{A85EA8FB-5893-491A-A27F-5C653F688341}" srcOrd="0" destOrd="0" presId="urn:microsoft.com/office/officeart/2018/2/layout/IconCircleList"/>
    <dgm:cxn modelId="{654B2B52-4B15-42E8-AEE5-E34754C799BA}" type="presParOf" srcId="{A85EA8FB-5893-491A-A27F-5C653F688341}" destId="{E4FB7132-C801-40ED-B4BC-2E11447FC641}" srcOrd="0" destOrd="0" presId="urn:microsoft.com/office/officeart/2018/2/layout/IconCircleList"/>
    <dgm:cxn modelId="{5A981802-3B08-4022-BA8F-155F48536D9A}" type="presParOf" srcId="{E4FB7132-C801-40ED-B4BC-2E11447FC641}" destId="{0E3E5B63-51A0-4BD6-A837-E99767023C5C}" srcOrd="0" destOrd="0" presId="urn:microsoft.com/office/officeart/2018/2/layout/IconCircleList"/>
    <dgm:cxn modelId="{EED66D76-3342-448E-B64E-A391334590DB}" type="presParOf" srcId="{E4FB7132-C801-40ED-B4BC-2E11447FC641}" destId="{7A39C05B-DC39-4E16-89D0-68DADC535B08}" srcOrd="1" destOrd="0" presId="urn:microsoft.com/office/officeart/2018/2/layout/IconCircleList"/>
    <dgm:cxn modelId="{F0795F75-4B9A-44C6-A6BD-8E556A7EAB86}" type="presParOf" srcId="{E4FB7132-C801-40ED-B4BC-2E11447FC641}" destId="{FD91EE0D-0943-417C-96F4-92E63670AACA}" srcOrd="2" destOrd="0" presId="urn:microsoft.com/office/officeart/2018/2/layout/IconCircleList"/>
    <dgm:cxn modelId="{6AE388FD-292E-45E6-AE5C-E6AAE01DDEC6}" type="presParOf" srcId="{E4FB7132-C801-40ED-B4BC-2E11447FC641}" destId="{C4A43B0A-27E3-4A03-8508-EC1D693E5152}" srcOrd="3" destOrd="0" presId="urn:microsoft.com/office/officeart/2018/2/layout/IconCircleList"/>
    <dgm:cxn modelId="{6151D543-0086-4EB6-B828-1CBCF5EB6834}" type="presParOf" srcId="{A85EA8FB-5893-491A-A27F-5C653F688341}" destId="{3265D4D1-80D4-4E13-88DF-864A4758C4DE}" srcOrd="1" destOrd="0" presId="urn:microsoft.com/office/officeart/2018/2/layout/IconCircleList"/>
    <dgm:cxn modelId="{B07E3722-8280-4331-A3DE-6AFDB3556D4E}" type="presParOf" srcId="{A85EA8FB-5893-491A-A27F-5C653F688341}" destId="{23EB70E5-E591-4CC5-A554-E019ED48712C}" srcOrd="2" destOrd="0" presId="urn:microsoft.com/office/officeart/2018/2/layout/IconCircleList"/>
    <dgm:cxn modelId="{7433F299-0994-41E3-8D41-A52E760F3F18}" type="presParOf" srcId="{23EB70E5-E591-4CC5-A554-E019ED48712C}" destId="{C61B4EAF-ACBC-4971-AC2E-8D98F43B6813}" srcOrd="0" destOrd="0" presId="urn:microsoft.com/office/officeart/2018/2/layout/IconCircleList"/>
    <dgm:cxn modelId="{9DBA0DFF-ED4B-4F43-B17E-CFD9394C885D}" type="presParOf" srcId="{23EB70E5-E591-4CC5-A554-E019ED48712C}" destId="{E48C26AB-7574-4DE8-9D16-7716EF2AF66F}" srcOrd="1" destOrd="0" presId="urn:microsoft.com/office/officeart/2018/2/layout/IconCircleList"/>
    <dgm:cxn modelId="{74A0F831-A232-4672-9208-33395F180B0B}" type="presParOf" srcId="{23EB70E5-E591-4CC5-A554-E019ED48712C}" destId="{E6F717DB-67FB-48E2-8F5A-18606D488DC6}" srcOrd="2" destOrd="0" presId="urn:microsoft.com/office/officeart/2018/2/layout/IconCircleList"/>
    <dgm:cxn modelId="{810DD8FB-CA13-4039-B5AB-7EEA604ED0E3}" type="presParOf" srcId="{23EB70E5-E591-4CC5-A554-E019ED48712C}" destId="{3A426FB2-7D17-44B7-ABEF-C35507715489}" srcOrd="3" destOrd="0" presId="urn:microsoft.com/office/officeart/2018/2/layout/IconCircleList"/>
    <dgm:cxn modelId="{FC3D8C23-928C-46BE-AAD8-EDC563411650}" type="presParOf" srcId="{A85EA8FB-5893-491A-A27F-5C653F688341}" destId="{F0B56E46-C242-42AF-B170-075A7F015AC0}" srcOrd="3" destOrd="0" presId="urn:microsoft.com/office/officeart/2018/2/layout/IconCircleList"/>
    <dgm:cxn modelId="{D05F5E60-D4B9-4035-8CE7-D7BAD0E78981}" type="presParOf" srcId="{A85EA8FB-5893-491A-A27F-5C653F688341}" destId="{296184F5-3454-4475-BB76-279E5E83FBEE}" srcOrd="4" destOrd="0" presId="urn:microsoft.com/office/officeart/2018/2/layout/IconCircleList"/>
    <dgm:cxn modelId="{72330D29-EDBE-44AD-9335-38A44C766ABF}" type="presParOf" srcId="{296184F5-3454-4475-BB76-279E5E83FBEE}" destId="{800CCA62-B18A-4EB0-83C7-CAE0C6C85274}" srcOrd="0" destOrd="0" presId="urn:microsoft.com/office/officeart/2018/2/layout/IconCircleList"/>
    <dgm:cxn modelId="{4E6FFADB-0A8E-4FEB-A6D6-71FB9EA4F239}" type="presParOf" srcId="{296184F5-3454-4475-BB76-279E5E83FBEE}" destId="{79665313-C615-4A46-BDA8-4D25A168EB30}" srcOrd="1" destOrd="0" presId="urn:microsoft.com/office/officeart/2018/2/layout/IconCircleList"/>
    <dgm:cxn modelId="{9ACB12E3-982B-4374-B91D-C3988E08B78C}" type="presParOf" srcId="{296184F5-3454-4475-BB76-279E5E83FBEE}" destId="{2E03BC5B-BD4A-497D-8647-47D60B29A790}" srcOrd="2" destOrd="0" presId="urn:microsoft.com/office/officeart/2018/2/layout/IconCircleList"/>
    <dgm:cxn modelId="{78824AC6-8873-4BCC-AABF-0CF070ABCE8A}" type="presParOf" srcId="{296184F5-3454-4475-BB76-279E5E83FBEE}" destId="{A30A6394-22E0-4D89-9DC9-3546CCB6EABE}" srcOrd="3" destOrd="0" presId="urn:microsoft.com/office/officeart/2018/2/layout/IconCircleList"/>
    <dgm:cxn modelId="{403B6454-06D0-4869-A38B-86B3D2A921D6}" type="presParOf" srcId="{A85EA8FB-5893-491A-A27F-5C653F688341}" destId="{10157F7D-9CF8-4C6C-B515-03D5E105FD41}" srcOrd="5" destOrd="0" presId="urn:microsoft.com/office/officeart/2018/2/layout/IconCircleList"/>
    <dgm:cxn modelId="{53FFE481-4394-48B0-A90A-566826A2E03C}" type="presParOf" srcId="{A85EA8FB-5893-491A-A27F-5C653F688341}" destId="{76A45EC0-9847-4C61-B314-870B6DC87CF7}" srcOrd="6" destOrd="0" presId="urn:microsoft.com/office/officeart/2018/2/layout/IconCircleList"/>
    <dgm:cxn modelId="{55B293D9-77D9-4755-B8EE-1C9FA3A07AC0}" type="presParOf" srcId="{76A45EC0-9847-4C61-B314-870B6DC87CF7}" destId="{16427A0B-8D1D-4639-95E5-59D713D9007A}" srcOrd="0" destOrd="0" presId="urn:microsoft.com/office/officeart/2018/2/layout/IconCircleList"/>
    <dgm:cxn modelId="{590A3426-1C02-44D1-9792-11259F32F269}" type="presParOf" srcId="{76A45EC0-9847-4C61-B314-870B6DC87CF7}" destId="{DBFDCA03-5ED8-45CE-9078-C6705B19073D}" srcOrd="1" destOrd="0" presId="urn:microsoft.com/office/officeart/2018/2/layout/IconCircleList"/>
    <dgm:cxn modelId="{6538F29C-FB31-4E03-A419-5D2B332D13BB}" type="presParOf" srcId="{76A45EC0-9847-4C61-B314-870B6DC87CF7}" destId="{1CBD007A-1DDF-4092-907A-29EE59C237B7}" srcOrd="2" destOrd="0" presId="urn:microsoft.com/office/officeart/2018/2/layout/IconCircleList"/>
    <dgm:cxn modelId="{06F77E33-CFC4-424D-AA73-7B2D340AD519}" type="presParOf" srcId="{76A45EC0-9847-4C61-B314-870B6DC87CF7}" destId="{AF9A68A6-6BC0-4D91-ABCD-08940A8A177D}" srcOrd="3" destOrd="0" presId="urn:microsoft.com/office/officeart/2018/2/layout/IconCircleList"/>
    <dgm:cxn modelId="{E9507056-522B-4252-9EC9-1B94D056DD5F}" type="presParOf" srcId="{A85EA8FB-5893-491A-A27F-5C653F688341}" destId="{A9B616EF-9441-4C15-A1BE-62E4D6659C59}" srcOrd="7" destOrd="0" presId="urn:microsoft.com/office/officeart/2018/2/layout/IconCircleList"/>
    <dgm:cxn modelId="{901BFA1E-8546-4AD1-9A66-35CF089EC235}" type="presParOf" srcId="{A85EA8FB-5893-491A-A27F-5C653F688341}" destId="{5D2BDA36-535C-42D5-B37D-A73EED840200}" srcOrd="8" destOrd="0" presId="urn:microsoft.com/office/officeart/2018/2/layout/IconCircleList"/>
    <dgm:cxn modelId="{43EA65C9-F2D6-47D5-A2D2-EA1EBBF87B6B}" type="presParOf" srcId="{5D2BDA36-535C-42D5-B37D-A73EED840200}" destId="{BF8F7551-5FBF-4145-9EF3-DE12A46CB5C0}" srcOrd="0" destOrd="0" presId="urn:microsoft.com/office/officeart/2018/2/layout/IconCircleList"/>
    <dgm:cxn modelId="{E7EE7EBB-C437-4EB5-A807-17943E28B376}" type="presParOf" srcId="{5D2BDA36-535C-42D5-B37D-A73EED840200}" destId="{304C6DA0-5ED8-4BB8-A0A1-6D1EC66D6045}" srcOrd="1" destOrd="0" presId="urn:microsoft.com/office/officeart/2018/2/layout/IconCircleList"/>
    <dgm:cxn modelId="{1D37C5EE-06CA-440E-AE8B-7B3E98C15B48}" type="presParOf" srcId="{5D2BDA36-535C-42D5-B37D-A73EED840200}" destId="{4F38F8F3-C8A4-46D7-9FA7-52D7E1429694}" srcOrd="2" destOrd="0" presId="urn:microsoft.com/office/officeart/2018/2/layout/IconCircleList"/>
    <dgm:cxn modelId="{B9D27FD5-12FB-474E-AC62-81FF25469F2B}" type="presParOf" srcId="{5D2BDA36-535C-42D5-B37D-A73EED840200}" destId="{C0A9698F-E72A-4FA8-A302-E2F5AE793A67}" srcOrd="3" destOrd="0" presId="urn:microsoft.com/office/officeart/2018/2/layout/IconCircleList"/>
    <dgm:cxn modelId="{63392225-B689-48EF-B60A-C7EE7FAE25C4}" type="presParOf" srcId="{A85EA8FB-5893-491A-A27F-5C653F688341}" destId="{7AA049F9-D205-46A1-B01F-64162DDADF7F}" srcOrd="9" destOrd="0" presId="urn:microsoft.com/office/officeart/2018/2/layout/IconCircleList"/>
    <dgm:cxn modelId="{C0F027B2-E7DD-4578-9B9F-AF746584B3DF}" type="presParOf" srcId="{A85EA8FB-5893-491A-A27F-5C653F688341}" destId="{CBA7DC34-5162-41ED-A706-BE5E88DEAFCE}" srcOrd="10" destOrd="0" presId="urn:microsoft.com/office/officeart/2018/2/layout/IconCircleList"/>
    <dgm:cxn modelId="{26779CE4-BDA8-4C77-8419-8C01E48E5D39}" type="presParOf" srcId="{CBA7DC34-5162-41ED-A706-BE5E88DEAFCE}" destId="{E161A967-8650-4CD9-B32A-645EA156FB62}" srcOrd="0" destOrd="0" presId="urn:microsoft.com/office/officeart/2018/2/layout/IconCircleList"/>
    <dgm:cxn modelId="{158F44E5-E2F0-4DA7-A2A2-6AF588D4FCC8}" type="presParOf" srcId="{CBA7DC34-5162-41ED-A706-BE5E88DEAFCE}" destId="{40E93738-2E02-4C2F-A8AC-9DE0FAD9847C}" srcOrd="1" destOrd="0" presId="urn:microsoft.com/office/officeart/2018/2/layout/IconCircleList"/>
    <dgm:cxn modelId="{2D2BD96F-C1A1-440A-AC46-985F41A2035D}" type="presParOf" srcId="{CBA7DC34-5162-41ED-A706-BE5E88DEAFCE}" destId="{3A20BA60-E9B3-40A1-8502-EB4448157963}" srcOrd="2" destOrd="0" presId="urn:microsoft.com/office/officeart/2018/2/layout/IconCircleList"/>
    <dgm:cxn modelId="{C653C627-17D9-4032-BD88-AE247EEBEC3B}" type="presParOf" srcId="{CBA7DC34-5162-41ED-A706-BE5E88DEAFCE}" destId="{94D85318-8E1C-4613-BD90-E00DB4119F5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2F4052-AE14-4DA5-A161-1792FF0F4C3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6975544-48D7-443D-8392-9617CE211319}">
      <dgm:prSet/>
      <dgm:spPr/>
      <dgm:t>
        <a:bodyPr/>
        <a:lstStyle/>
        <a:p>
          <a:r>
            <a:rPr lang="en-GB"/>
            <a:t>What do SENDIASS do well?	</a:t>
          </a:r>
          <a:endParaRPr lang="en-US"/>
        </a:p>
      </dgm:t>
    </dgm:pt>
    <dgm:pt modelId="{A24D3F70-4340-42AC-8139-2BE39758B699}" type="parTrans" cxnId="{2FB2205E-DAFC-4682-88BF-F44528468D6B}">
      <dgm:prSet/>
      <dgm:spPr/>
      <dgm:t>
        <a:bodyPr/>
        <a:lstStyle/>
        <a:p>
          <a:endParaRPr lang="en-US"/>
        </a:p>
      </dgm:t>
    </dgm:pt>
    <dgm:pt modelId="{07816154-9516-42D7-B6BE-39434FE0A579}" type="sibTrans" cxnId="{2FB2205E-DAFC-4682-88BF-F44528468D6B}">
      <dgm:prSet/>
      <dgm:spPr/>
      <dgm:t>
        <a:bodyPr/>
        <a:lstStyle/>
        <a:p>
          <a:endParaRPr lang="en-US"/>
        </a:p>
      </dgm:t>
    </dgm:pt>
    <dgm:pt modelId="{BA05E7FE-60B0-40B3-A6D3-864179FA10EC}">
      <dgm:prSet/>
      <dgm:spPr/>
      <dgm:t>
        <a:bodyPr/>
        <a:lstStyle/>
        <a:p>
          <a:r>
            <a:rPr lang="en-GB"/>
            <a:t>What could SENDIASS do better?	</a:t>
          </a:r>
          <a:endParaRPr lang="en-US"/>
        </a:p>
      </dgm:t>
    </dgm:pt>
    <dgm:pt modelId="{053F1110-B6D5-4050-9553-80CDC859CD8C}" type="parTrans" cxnId="{D2CD4E56-EB2A-44D2-95E6-E6EA992C7619}">
      <dgm:prSet/>
      <dgm:spPr/>
      <dgm:t>
        <a:bodyPr/>
        <a:lstStyle/>
        <a:p>
          <a:endParaRPr lang="en-US"/>
        </a:p>
      </dgm:t>
    </dgm:pt>
    <dgm:pt modelId="{BE967D64-05B1-4A8D-9AEA-46042C1A9736}" type="sibTrans" cxnId="{D2CD4E56-EB2A-44D2-95E6-E6EA992C7619}">
      <dgm:prSet/>
      <dgm:spPr/>
      <dgm:t>
        <a:bodyPr/>
        <a:lstStyle/>
        <a:p>
          <a:endParaRPr lang="en-US"/>
        </a:p>
      </dgm:t>
    </dgm:pt>
    <dgm:pt modelId="{DC9E926F-E1A8-474B-B39A-0B1D3C7FC9C5}">
      <dgm:prSet/>
      <dgm:spPr/>
      <dgm:t>
        <a:bodyPr/>
        <a:lstStyle/>
        <a:p>
          <a:r>
            <a:rPr lang="en-GB"/>
            <a:t>Ideas for development?</a:t>
          </a:r>
          <a:endParaRPr lang="en-US"/>
        </a:p>
      </dgm:t>
    </dgm:pt>
    <dgm:pt modelId="{E0F7AD61-8A4B-4F66-9746-DD3AA0F28C8F}" type="parTrans" cxnId="{A60A59BA-4F31-43D9-80F2-32F83D131CDC}">
      <dgm:prSet/>
      <dgm:spPr/>
      <dgm:t>
        <a:bodyPr/>
        <a:lstStyle/>
        <a:p>
          <a:endParaRPr lang="en-US"/>
        </a:p>
      </dgm:t>
    </dgm:pt>
    <dgm:pt modelId="{F175E3BD-D605-45B1-AA56-95F2F06B9DA8}" type="sibTrans" cxnId="{A60A59BA-4F31-43D9-80F2-32F83D131CDC}">
      <dgm:prSet/>
      <dgm:spPr/>
      <dgm:t>
        <a:bodyPr/>
        <a:lstStyle/>
        <a:p>
          <a:endParaRPr lang="en-US"/>
        </a:p>
      </dgm:t>
    </dgm:pt>
    <dgm:pt modelId="{70CE3317-ECD6-413A-B6B6-33A8507B6322}" type="pres">
      <dgm:prSet presAssocID="{422F4052-AE14-4DA5-A161-1792FF0F4C3C}" presName="linear" presStyleCnt="0">
        <dgm:presLayoutVars>
          <dgm:animLvl val="lvl"/>
          <dgm:resizeHandles val="exact"/>
        </dgm:presLayoutVars>
      </dgm:prSet>
      <dgm:spPr/>
    </dgm:pt>
    <dgm:pt modelId="{FD5C68B2-9278-4642-A0DA-0A7C1D8A0FCD}" type="pres">
      <dgm:prSet presAssocID="{D6975544-48D7-443D-8392-9617CE211319}" presName="parentText" presStyleLbl="node1" presStyleIdx="0" presStyleCnt="3">
        <dgm:presLayoutVars>
          <dgm:chMax val="0"/>
          <dgm:bulletEnabled val="1"/>
        </dgm:presLayoutVars>
      </dgm:prSet>
      <dgm:spPr/>
    </dgm:pt>
    <dgm:pt modelId="{5222787B-3502-4F40-A754-463C7D638CD6}" type="pres">
      <dgm:prSet presAssocID="{07816154-9516-42D7-B6BE-39434FE0A579}" presName="spacer" presStyleCnt="0"/>
      <dgm:spPr/>
    </dgm:pt>
    <dgm:pt modelId="{5916D41F-D151-4CD2-938D-BFF3669F647A}" type="pres">
      <dgm:prSet presAssocID="{BA05E7FE-60B0-40B3-A6D3-864179FA10EC}" presName="parentText" presStyleLbl="node1" presStyleIdx="1" presStyleCnt="3">
        <dgm:presLayoutVars>
          <dgm:chMax val="0"/>
          <dgm:bulletEnabled val="1"/>
        </dgm:presLayoutVars>
      </dgm:prSet>
      <dgm:spPr/>
    </dgm:pt>
    <dgm:pt modelId="{5E7C68B0-B636-429A-94E1-619CC5B8A822}" type="pres">
      <dgm:prSet presAssocID="{BE967D64-05B1-4A8D-9AEA-46042C1A9736}" presName="spacer" presStyleCnt="0"/>
      <dgm:spPr/>
    </dgm:pt>
    <dgm:pt modelId="{1AF62B62-21D2-4C0E-9616-0EC3DD7059CE}" type="pres">
      <dgm:prSet presAssocID="{DC9E926F-E1A8-474B-B39A-0B1D3C7FC9C5}" presName="parentText" presStyleLbl="node1" presStyleIdx="2" presStyleCnt="3">
        <dgm:presLayoutVars>
          <dgm:chMax val="0"/>
          <dgm:bulletEnabled val="1"/>
        </dgm:presLayoutVars>
      </dgm:prSet>
      <dgm:spPr/>
    </dgm:pt>
  </dgm:ptLst>
  <dgm:cxnLst>
    <dgm:cxn modelId="{DE4FA81D-B07D-4E70-AF18-EB19E543CE29}" type="presOf" srcId="{422F4052-AE14-4DA5-A161-1792FF0F4C3C}" destId="{70CE3317-ECD6-413A-B6B6-33A8507B6322}" srcOrd="0" destOrd="0" presId="urn:microsoft.com/office/officeart/2005/8/layout/vList2"/>
    <dgm:cxn modelId="{2FB2205E-DAFC-4682-88BF-F44528468D6B}" srcId="{422F4052-AE14-4DA5-A161-1792FF0F4C3C}" destId="{D6975544-48D7-443D-8392-9617CE211319}" srcOrd="0" destOrd="0" parTransId="{A24D3F70-4340-42AC-8139-2BE39758B699}" sibTransId="{07816154-9516-42D7-B6BE-39434FE0A579}"/>
    <dgm:cxn modelId="{D2CD4E56-EB2A-44D2-95E6-E6EA992C7619}" srcId="{422F4052-AE14-4DA5-A161-1792FF0F4C3C}" destId="{BA05E7FE-60B0-40B3-A6D3-864179FA10EC}" srcOrd="1" destOrd="0" parTransId="{053F1110-B6D5-4050-9553-80CDC859CD8C}" sibTransId="{BE967D64-05B1-4A8D-9AEA-46042C1A9736}"/>
    <dgm:cxn modelId="{85572357-842E-4FC0-8B10-915EEFAD68BF}" type="presOf" srcId="{BA05E7FE-60B0-40B3-A6D3-864179FA10EC}" destId="{5916D41F-D151-4CD2-938D-BFF3669F647A}" srcOrd="0" destOrd="0" presId="urn:microsoft.com/office/officeart/2005/8/layout/vList2"/>
    <dgm:cxn modelId="{A8FE7C7B-818E-4B46-97DB-9E5D34C57F3E}" type="presOf" srcId="{DC9E926F-E1A8-474B-B39A-0B1D3C7FC9C5}" destId="{1AF62B62-21D2-4C0E-9616-0EC3DD7059CE}" srcOrd="0" destOrd="0" presId="urn:microsoft.com/office/officeart/2005/8/layout/vList2"/>
    <dgm:cxn modelId="{FE268F93-0DCE-4B38-B6AC-9D4AA310F914}" type="presOf" srcId="{D6975544-48D7-443D-8392-9617CE211319}" destId="{FD5C68B2-9278-4642-A0DA-0A7C1D8A0FCD}" srcOrd="0" destOrd="0" presId="urn:microsoft.com/office/officeart/2005/8/layout/vList2"/>
    <dgm:cxn modelId="{A60A59BA-4F31-43D9-80F2-32F83D131CDC}" srcId="{422F4052-AE14-4DA5-A161-1792FF0F4C3C}" destId="{DC9E926F-E1A8-474B-B39A-0B1D3C7FC9C5}" srcOrd="2" destOrd="0" parTransId="{E0F7AD61-8A4B-4F66-9746-DD3AA0F28C8F}" sibTransId="{F175E3BD-D605-45B1-AA56-95F2F06B9DA8}"/>
    <dgm:cxn modelId="{42F96196-6684-4A12-AC97-62986830BA9A}" type="presParOf" srcId="{70CE3317-ECD6-413A-B6B6-33A8507B6322}" destId="{FD5C68B2-9278-4642-A0DA-0A7C1D8A0FCD}" srcOrd="0" destOrd="0" presId="urn:microsoft.com/office/officeart/2005/8/layout/vList2"/>
    <dgm:cxn modelId="{38AD285E-FE27-430A-9BE2-E230B9B62375}" type="presParOf" srcId="{70CE3317-ECD6-413A-B6B6-33A8507B6322}" destId="{5222787B-3502-4F40-A754-463C7D638CD6}" srcOrd="1" destOrd="0" presId="urn:microsoft.com/office/officeart/2005/8/layout/vList2"/>
    <dgm:cxn modelId="{20B4AB91-92EF-4514-A0A7-3C8FBD771F4E}" type="presParOf" srcId="{70CE3317-ECD6-413A-B6B6-33A8507B6322}" destId="{5916D41F-D151-4CD2-938D-BFF3669F647A}" srcOrd="2" destOrd="0" presId="urn:microsoft.com/office/officeart/2005/8/layout/vList2"/>
    <dgm:cxn modelId="{248C7AA8-32F9-4544-9FD5-5E2086D343F3}" type="presParOf" srcId="{70CE3317-ECD6-413A-B6B6-33A8507B6322}" destId="{5E7C68B0-B636-429A-94E1-619CC5B8A822}" srcOrd="3" destOrd="0" presId="urn:microsoft.com/office/officeart/2005/8/layout/vList2"/>
    <dgm:cxn modelId="{32643484-25F1-45F5-883E-0CAE6DC44F19}" type="presParOf" srcId="{70CE3317-ECD6-413A-B6B6-33A8507B6322}" destId="{1AF62B62-21D2-4C0E-9616-0EC3DD7059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B54371-56BC-4191-8D1A-7F48ED8ED2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9A5FA9-139E-4FDA-8006-7E46985530A0}">
      <dgm:prSet/>
      <dgm:spPr/>
      <dgm:t>
        <a:bodyPr/>
        <a:lstStyle/>
        <a:p>
          <a:r>
            <a:rPr lang="en-GB"/>
            <a:t>Telephone: 0191 5873541 or 03000 267004 including 24 hours answer machine </a:t>
          </a:r>
          <a:endParaRPr lang="en-US"/>
        </a:p>
      </dgm:t>
    </dgm:pt>
    <dgm:pt modelId="{A43567F0-70D2-4B71-89AA-5D81C31E1699}" type="parTrans" cxnId="{FC7C8257-8378-4153-A843-3B875454448E}">
      <dgm:prSet/>
      <dgm:spPr/>
      <dgm:t>
        <a:bodyPr/>
        <a:lstStyle/>
        <a:p>
          <a:endParaRPr lang="en-US"/>
        </a:p>
      </dgm:t>
    </dgm:pt>
    <dgm:pt modelId="{348D3E8B-F429-49F0-9D8A-7AF5323F8BFF}" type="sibTrans" cxnId="{FC7C8257-8378-4153-A843-3B875454448E}">
      <dgm:prSet/>
      <dgm:spPr/>
      <dgm:t>
        <a:bodyPr/>
        <a:lstStyle/>
        <a:p>
          <a:endParaRPr lang="en-US"/>
        </a:p>
      </dgm:t>
    </dgm:pt>
    <dgm:pt modelId="{1BE635CA-8E48-4336-BA6B-4FEBB8D0FF0B}">
      <dgm:prSet/>
      <dgm:spPr/>
      <dgm:t>
        <a:bodyPr/>
        <a:lstStyle/>
        <a:p>
          <a:r>
            <a:rPr lang="en-GB"/>
            <a:t>Email: </a:t>
          </a:r>
          <a:r>
            <a:rPr lang="en-GB">
              <a:hlinkClick xmlns:r="http://schemas.openxmlformats.org/officeDocument/2006/relationships" r:id="rId1"/>
            </a:rPr>
            <a:t>sendiass@durham.gov.uk</a:t>
          </a:r>
          <a:endParaRPr lang="en-US"/>
        </a:p>
      </dgm:t>
    </dgm:pt>
    <dgm:pt modelId="{E1747652-0CCA-4AFA-B940-58352B77CEBE}" type="parTrans" cxnId="{A8F41100-690C-4219-8249-3ECED2BFB2AE}">
      <dgm:prSet/>
      <dgm:spPr/>
      <dgm:t>
        <a:bodyPr/>
        <a:lstStyle/>
        <a:p>
          <a:endParaRPr lang="en-US"/>
        </a:p>
      </dgm:t>
    </dgm:pt>
    <dgm:pt modelId="{1B8AE629-F043-4974-B9FA-CB7C04E36402}" type="sibTrans" cxnId="{A8F41100-690C-4219-8249-3ECED2BFB2AE}">
      <dgm:prSet/>
      <dgm:spPr/>
      <dgm:t>
        <a:bodyPr/>
        <a:lstStyle/>
        <a:p>
          <a:endParaRPr lang="en-US"/>
        </a:p>
      </dgm:t>
    </dgm:pt>
    <dgm:pt modelId="{6FFE3FFB-94EE-435B-B6D2-285FCD2BA7AC}">
      <dgm:prSet/>
      <dgm:spPr/>
      <dgm:t>
        <a:bodyPr/>
        <a:lstStyle/>
        <a:p>
          <a:r>
            <a:rPr lang="en-GB"/>
            <a:t>Website Contact Form </a:t>
          </a:r>
          <a:endParaRPr lang="en-US"/>
        </a:p>
      </dgm:t>
    </dgm:pt>
    <dgm:pt modelId="{BA15ADB5-150D-4819-8A91-5ECD622B1C00}" type="parTrans" cxnId="{99F5C66F-ABB5-46DF-B8D6-624CE89E806B}">
      <dgm:prSet/>
      <dgm:spPr/>
      <dgm:t>
        <a:bodyPr/>
        <a:lstStyle/>
        <a:p>
          <a:endParaRPr lang="en-US"/>
        </a:p>
      </dgm:t>
    </dgm:pt>
    <dgm:pt modelId="{F79715FB-B137-4977-9D39-71342E5874B4}" type="sibTrans" cxnId="{99F5C66F-ABB5-46DF-B8D6-624CE89E806B}">
      <dgm:prSet/>
      <dgm:spPr/>
      <dgm:t>
        <a:bodyPr/>
        <a:lstStyle/>
        <a:p>
          <a:endParaRPr lang="en-US"/>
        </a:p>
      </dgm:t>
    </dgm:pt>
    <dgm:pt modelId="{3A7F84E1-D43D-4ABD-A65F-53773539297B}">
      <dgm:prSet/>
      <dgm:spPr/>
      <dgm:t>
        <a:bodyPr/>
        <a:lstStyle/>
        <a:p>
          <a:r>
            <a:rPr lang="en-GB"/>
            <a:t>Professional Third Party referral form to be completed</a:t>
          </a:r>
          <a:endParaRPr lang="en-US"/>
        </a:p>
      </dgm:t>
    </dgm:pt>
    <dgm:pt modelId="{24FFDA0F-6961-4F47-B42B-36C450A4830B}" type="parTrans" cxnId="{ACCB80BB-B6B4-47CF-B3B4-D1A3AC178606}">
      <dgm:prSet/>
      <dgm:spPr/>
      <dgm:t>
        <a:bodyPr/>
        <a:lstStyle/>
        <a:p>
          <a:endParaRPr lang="en-US"/>
        </a:p>
      </dgm:t>
    </dgm:pt>
    <dgm:pt modelId="{CC3B57D2-F1EE-48C1-B7B7-94A1D37A3B22}" type="sibTrans" cxnId="{ACCB80BB-B6B4-47CF-B3B4-D1A3AC178606}">
      <dgm:prSet/>
      <dgm:spPr/>
      <dgm:t>
        <a:bodyPr/>
        <a:lstStyle/>
        <a:p>
          <a:endParaRPr lang="en-US"/>
        </a:p>
      </dgm:t>
    </dgm:pt>
    <dgm:pt modelId="{2B9EA40F-8753-429F-AA0C-D035549095F8}" type="pres">
      <dgm:prSet presAssocID="{40B54371-56BC-4191-8D1A-7F48ED8ED2DC}" presName="root" presStyleCnt="0">
        <dgm:presLayoutVars>
          <dgm:dir/>
          <dgm:resizeHandles val="exact"/>
        </dgm:presLayoutVars>
      </dgm:prSet>
      <dgm:spPr/>
    </dgm:pt>
    <dgm:pt modelId="{B5400C44-B4A9-49C5-B396-F9B1AD46F10E}" type="pres">
      <dgm:prSet presAssocID="{B19A5FA9-139E-4FDA-8006-7E46985530A0}" presName="compNode" presStyleCnt="0"/>
      <dgm:spPr/>
    </dgm:pt>
    <dgm:pt modelId="{592F4767-6496-481A-BE89-4C456EB3864B}" type="pres">
      <dgm:prSet presAssocID="{B19A5FA9-139E-4FDA-8006-7E46985530A0}" presName="bgRect" presStyleLbl="bgShp" presStyleIdx="0" presStyleCnt="4"/>
      <dgm:spPr/>
    </dgm:pt>
    <dgm:pt modelId="{33797FD7-A265-4AEE-806E-32E39E7A48CB}" type="pres">
      <dgm:prSet presAssocID="{B19A5FA9-139E-4FDA-8006-7E46985530A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eceiver"/>
        </a:ext>
      </dgm:extLst>
    </dgm:pt>
    <dgm:pt modelId="{DA95C791-59FE-4C51-B765-F9FACC1B0EB3}" type="pres">
      <dgm:prSet presAssocID="{B19A5FA9-139E-4FDA-8006-7E46985530A0}" presName="spaceRect" presStyleCnt="0"/>
      <dgm:spPr/>
    </dgm:pt>
    <dgm:pt modelId="{7DC910AD-F596-4A08-AAF1-C0FE185D9AB1}" type="pres">
      <dgm:prSet presAssocID="{B19A5FA9-139E-4FDA-8006-7E46985530A0}" presName="parTx" presStyleLbl="revTx" presStyleIdx="0" presStyleCnt="4">
        <dgm:presLayoutVars>
          <dgm:chMax val="0"/>
          <dgm:chPref val="0"/>
        </dgm:presLayoutVars>
      </dgm:prSet>
      <dgm:spPr/>
    </dgm:pt>
    <dgm:pt modelId="{01423DA4-DB3F-4B49-98F3-6929B7215DD6}" type="pres">
      <dgm:prSet presAssocID="{348D3E8B-F429-49F0-9D8A-7AF5323F8BFF}" presName="sibTrans" presStyleCnt="0"/>
      <dgm:spPr/>
    </dgm:pt>
    <dgm:pt modelId="{0119B8BE-B47B-4CA5-B9A0-097DF791F282}" type="pres">
      <dgm:prSet presAssocID="{1BE635CA-8E48-4336-BA6B-4FEBB8D0FF0B}" presName="compNode" presStyleCnt="0"/>
      <dgm:spPr/>
    </dgm:pt>
    <dgm:pt modelId="{7F11D9E0-1EA4-4412-8FD3-3B703EE74F5D}" type="pres">
      <dgm:prSet presAssocID="{1BE635CA-8E48-4336-BA6B-4FEBB8D0FF0B}" presName="bgRect" presStyleLbl="bgShp" presStyleIdx="1" presStyleCnt="4"/>
      <dgm:spPr/>
    </dgm:pt>
    <dgm:pt modelId="{93581D8D-BB42-45EE-8F18-6B882BADB701}" type="pres">
      <dgm:prSet presAssocID="{1BE635CA-8E48-4336-BA6B-4FEBB8D0FF0B}"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end"/>
        </a:ext>
      </dgm:extLst>
    </dgm:pt>
    <dgm:pt modelId="{523ED465-A213-45AE-A749-40356C51FA93}" type="pres">
      <dgm:prSet presAssocID="{1BE635CA-8E48-4336-BA6B-4FEBB8D0FF0B}" presName="spaceRect" presStyleCnt="0"/>
      <dgm:spPr/>
    </dgm:pt>
    <dgm:pt modelId="{3F5BF9DB-0C00-4359-9E54-9C073515D6D1}" type="pres">
      <dgm:prSet presAssocID="{1BE635CA-8E48-4336-BA6B-4FEBB8D0FF0B}" presName="parTx" presStyleLbl="revTx" presStyleIdx="1" presStyleCnt="4">
        <dgm:presLayoutVars>
          <dgm:chMax val="0"/>
          <dgm:chPref val="0"/>
        </dgm:presLayoutVars>
      </dgm:prSet>
      <dgm:spPr/>
    </dgm:pt>
    <dgm:pt modelId="{1CD52E26-2F02-4F83-84C7-D5DABE639D9A}" type="pres">
      <dgm:prSet presAssocID="{1B8AE629-F043-4974-B9FA-CB7C04E36402}" presName="sibTrans" presStyleCnt="0"/>
      <dgm:spPr/>
    </dgm:pt>
    <dgm:pt modelId="{9BD9A88B-6A7B-4545-BE9B-B5FEFECDB097}" type="pres">
      <dgm:prSet presAssocID="{6FFE3FFB-94EE-435B-B6D2-285FCD2BA7AC}" presName="compNode" presStyleCnt="0"/>
      <dgm:spPr/>
    </dgm:pt>
    <dgm:pt modelId="{1A13A4E3-2F78-44D0-9518-6B42E7C1E7B5}" type="pres">
      <dgm:prSet presAssocID="{6FFE3FFB-94EE-435B-B6D2-285FCD2BA7AC}" presName="bgRect" presStyleLbl="bgShp" presStyleIdx="2" presStyleCnt="4"/>
      <dgm:spPr/>
    </dgm:pt>
    <dgm:pt modelId="{24BC9535-AD6F-4FF2-B890-442964D6225B}" type="pres">
      <dgm:prSet presAssocID="{6FFE3FFB-94EE-435B-B6D2-285FCD2BA7A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9B4B762B-7B21-4BB2-8C94-3828260F7D7B}" type="pres">
      <dgm:prSet presAssocID="{6FFE3FFB-94EE-435B-B6D2-285FCD2BA7AC}" presName="spaceRect" presStyleCnt="0"/>
      <dgm:spPr/>
    </dgm:pt>
    <dgm:pt modelId="{8FBCA5A3-D263-460A-A104-5808813462B4}" type="pres">
      <dgm:prSet presAssocID="{6FFE3FFB-94EE-435B-B6D2-285FCD2BA7AC}" presName="parTx" presStyleLbl="revTx" presStyleIdx="2" presStyleCnt="4">
        <dgm:presLayoutVars>
          <dgm:chMax val="0"/>
          <dgm:chPref val="0"/>
        </dgm:presLayoutVars>
      </dgm:prSet>
      <dgm:spPr/>
    </dgm:pt>
    <dgm:pt modelId="{54C9E49C-A1A0-47F6-BBE6-7D16BCEF8639}" type="pres">
      <dgm:prSet presAssocID="{F79715FB-B137-4977-9D39-71342E5874B4}" presName="sibTrans" presStyleCnt="0"/>
      <dgm:spPr/>
    </dgm:pt>
    <dgm:pt modelId="{FD4B7D72-2C72-47E4-8B29-4B0A1563B4ED}" type="pres">
      <dgm:prSet presAssocID="{3A7F84E1-D43D-4ABD-A65F-53773539297B}" presName="compNode" presStyleCnt="0"/>
      <dgm:spPr/>
    </dgm:pt>
    <dgm:pt modelId="{1A8C528C-796B-425D-ADDD-96B65063714B}" type="pres">
      <dgm:prSet presAssocID="{3A7F84E1-D43D-4ABD-A65F-53773539297B}" presName="bgRect" presStyleLbl="bgShp" presStyleIdx="3" presStyleCnt="4"/>
      <dgm:spPr/>
    </dgm:pt>
    <dgm:pt modelId="{B9112640-B22B-4D5F-98D5-B0958C5A2A9E}" type="pres">
      <dgm:prSet presAssocID="{3A7F84E1-D43D-4ABD-A65F-53773539297B}"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mark"/>
        </a:ext>
      </dgm:extLst>
    </dgm:pt>
    <dgm:pt modelId="{D4F3FE0A-B351-4459-AB34-0828CEAFD7C0}" type="pres">
      <dgm:prSet presAssocID="{3A7F84E1-D43D-4ABD-A65F-53773539297B}" presName="spaceRect" presStyleCnt="0"/>
      <dgm:spPr/>
    </dgm:pt>
    <dgm:pt modelId="{6DFC7AFD-6717-4111-84A5-59D5B4B5F831}" type="pres">
      <dgm:prSet presAssocID="{3A7F84E1-D43D-4ABD-A65F-53773539297B}" presName="parTx" presStyleLbl="revTx" presStyleIdx="3" presStyleCnt="4">
        <dgm:presLayoutVars>
          <dgm:chMax val="0"/>
          <dgm:chPref val="0"/>
        </dgm:presLayoutVars>
      </dgm:prSet>
      <dgm:spPr/>
    </dgm:pt>
  </dgm:ptLst>
  <dgm:cxnLst>
    <dgm:cxn modelId="{A8F41100-690C-4219-8249-3ECED2BFB2AE}" srcId="{40B54371-56BC-4191-8D1A-7F48ED8ED2DC}" destId="{1BE635CA-8E48-4336-BA6B-4FEBB8D0FF0B}" srcOrd="1" destOrd="0" parTransId="{E1747652-0CCA-4AFA-B940-58352B77CEBE}" sibTransId="{1B8AE629-F043-4974-B9FA-CB7C04E36402}"/>
    <dgm:cxn modelId="{3B840F03-A746-4777-9F99-1298E3F3B11C}" type="presOf" srcId="{40B54371-56BC-4191-8D1A-7F48ED8ED2DC}" destId="{2B9EA40F-8753-429F-AA0C-D035549095F8}" srcOrd="0" destOrd="0" presId="urn:microsoft.com/office/officeart/2018/2/layout/IconVerticalSolidList"/>
    <dgm:cxn modelId="{32340131-6E3A-47DD-9D49-5F40200CB7FA}" type="presOf" srcId="{1BE635CA-8E48-4336-BA6B-4FEBB8D0FF0B}" destId="{3F5BF9DB-0C00-4359-9E54-9C073515D6D1}" srcOrd="0" destOrd="0" presId="urn:microsoft.com/office/officeart/2018/2/layout/IconVerticalSolidList"/>
    <dgm:cxn modelId="{99F5C66F-ABB5-46DF-B8D6-624CE89E806B}" srcId="{40B54371-56BC-4191-8D1A-7F48ED8ED2DC}" destId="{6FFE3FFB-94EE-435B-B6D2-285FCD2BA7AC}" srcOrd="2" destOrd="0" parTransId="{BA15ADB5-150D-4819-8A91-5ECD622B1C00}" sibTransId="{F79715FB-B137-4977-9D39-71342E5874B4}"/>
    <dgm:cxn modelId="{FC7C8257-8378-4153-A843-3B875454448E}" srcId="{40B54371-56BC-4191-8D1A-7F48ED8ED2DC}" destId="{B19A5FA9-139E-4FDA-8006-7E46985530A0}" srcOrd="0" destOrd="0" parTransId="{A43567F0-70D2-4B71-89AA-5D81C31E1699}" sibTransId="{348D3E8B-F429-49F0-9D8A-7AF5323F8BFF}"/>
    <dgm:cxn modelId="{7C669F8D-16CC-4D5B-8606-1309C08E91AE}" type="presOf" srcId="{3A7F84E1-D43D-4ABD-A65F-53773539297B}" destId="{6DFC7AFD-6717-4111-84A5-59D5B4B5F831}" srcOrd="0" destOrd="0" presId="urn:microsoft.com/office/officeart/2018/2/layout/IconVerticalSolidList"/>
    <dgm:cxn modelId="{559E53A2-9FF3-4046-A9C4-9D9A991BC040}" type="presOf" srcId="{B19A5FA9-139E-4FDA-8006-7E46985530A0}" destId="{7DC910AD-F596-4A08-AAF1-C0FE185D9AB1}" srcOrd="0" destOrd="0" presId="urn:microsoft.com/office/officeart/2018/2/layout/IconVerticalSolidList"/>
    <dgm:cxn modelId="{ACCB80BB-B6B4-47CF-B3B4-D1A3AC178606}" srcId="{40B54371-56BC-4191-8D1A-7F48ED8ED2DC}" destId="{3A7F84E1-D43D-4ABD-A65F-53773539297B}" srcOrd="3" destOrd="0" parTransId="{24FFDA0F-6961-4F47-B42B-36C450A4830B}" sibTransId="{CC3B57D2-F1EE-48C1-B7B7-94A1D37A3B22}"/>
    <dgm:cxn modelId="{35C275E5-3240-4A2E-BA53-8BF5740897BF}" type="presOf" srcId="{6FFE3FFB-94EE-435B-B6D2-285FCD2BA7AC}" destId="{8FBCA5A3-D263-460A-A104-5808813462B4}" srcOrd="0" destOrd="0" presId="urn:microsoft.com/office/officeart/2018/2/layout/IconVerticalSolidList"/>
    <dgm:cxn modelId="{D2607234-9ADB-473A-9A40-EBEC71778EC8}" type="presParOf" srcId="{2B9EA40F-8753-429F-AA0C-D035549095F8}" destId="{B5400C44-B4A9-49C5-B396-F9B1AD46F10E}" srcOrd="0" destOrd="0" presId="urn:microsoft.com/office/officeart/2018/2/layout/IconVerticalSolidList"/>
    <dgm:cxn modelId="{9C320E57-BD01-4574-86D3-CCCDA81C408F}" type="presParOf" srcId="{B5400C44-B4A9-49C5-B396-F9B1AD46F10E}" destId="{592F4767-6496-481A-BE89-4C456EB3864B}" srcOrd="0" destOrd="0" presId="urn:microsoft.com/office/officeart/2018/2/layout/IconVerticalSolidList"/>
    <dgm:cxn modelId="{0D818D8C-9D24-4C66-BF48-6ADF0AC59B23}" type="presParOf" srcId="{B5400C44-B4A9-49C5-B396-F9B1AD46F10E}" destId="{33797FD7-A265-4AEE-806E-32E39E7A48CB}" srcOrd="1" destOrd="0" presId="urn:microsoft.com/office/officeart/2018/2/layout/IconVerticalSolidList"/>
    <dgm:cxn modelId="{A96471D4-FEA3-413C-8781-4F82E7114938}" type="presParOf" srcId="{B5400C44-B4A9-49C5-B396-F9B1AD46F10E}" destId="{DA95C791-59FE-4C51-B765-F9FACC1B0EB3}" srcOrd="2" destOrd="0" presId="urn:microsoft.com/office/officeart/2018/2/layout/IconVerticalSolidList"/>
    <dgm:cxn modelId="{3D0FDB8E-6EF6-4DA1-BA0F-C018AB5FFE04}" type="presParOf" srcId="{B5400C44-B4A9-49C5-B396-F9B1AD46F10E}" destId="{7DC910AD-F596-4A08-AAF1-C0FE185D9AB1}" srcOrd="3" destOrd="0" presId="urn:microsoft.com/office/officeart/2018/2/layout/IconVerticalSolidList"/>
    <dgm:cxn modelId="{0EFCA7A5-0428-48E1-A2D1-24C4BC1A7C26}" type="presParOf" srcId="{2B9EA40F-8753-429F-AA0C-D035549095F8}" destId="{01423DA4-DB3F-4B49-98F3-6929B7215DD6}" srcOrd="1" destOrd="0" presId="urn:microsoft.com/office/officeart/2018/2/layout/IconVerticalSolidList"/>
    <dgm:cxn modelId="{8A9230B0-8EBC-402A-859E-8101E648A0CE}" type="presParOf" srcId="{2B9EA40F-8753-429F-AA0C-D035549095F8}" destId="{0119B8BE-B47B-4CA5-B9A0-097DF791F282}" srcOrd="2" destOrd="0" presId="urn:microsoft.com/office/officeart/2018/2/layout/IconVerticalSolidList"/>
    <dgm:cxn modelId="{2F9B8B70-C7B1-42EC-B37A-D35A8104DD92}" type="presParOf" srcId="{0119B8BE-B47B-4CA5-B9A0-097DF791F282}" destId="{7F11D9E0-1EA4-4412-8FD3-3B703EE74F5D}" srcOrd="0" destOrd="0" presId="urn:microsoft.com/office/officeart/2018/2/layout/IconVerticalSolidList"/>
    <dgm:cxn modelId="{2FDEEF7D-344B-453A-B754-CA729CDBEA54}" type="presParOf" srcId="{0119B8BE-B47B-4CA5-B9A0-097DF791F282}" destId="{93581D8D-BB42-45EE-8F18-6B882BADB701}" srcOrd="1" destOrd="0" presId="urn:microsoft.com/office/officeart/2018/2/layout/IconVerticalSolidList"/>
    <dgm:cxn modelId="{AA9DE7A4-8FE2-45AF-BADC-8A1C1C525400}" type="presParOf" srcId="{0119B8BE-B47B-4CA5-B9A0-097DF791F282}" destId="{523ED465-A213-45AE-A749-40356C51FA93}" srcOrd="2" destOrd="0" presId="urn:microsoft.com/office/officeart/2018/2/layout/IconVerticalSolidList"/>
    <dgm:cxn modelId="{8BB620D4-D650-47D3-8CCB-7318E368193A}" type="presParOf" srcId="{0119B8BE-B47B-4CA5-B9A0-097DF791F282}" destId="{3F5BF9DB-0C00-4359-9E54-9C073515D6D1}" srcOrd="3" destOrd="0" presId="urn:microsoft.com/office/officeart/2018/2/layout/IconVerticalSolidList"/>
    <dgm:cxn modelId="{4D972EB9-86CF-48E6-8A34-E72B05987605}" type="presParOf" srcId="{2B9EA40F-8753-429F-AA0C-D035549095F8}" destId="{1CD52E26-2F02-4F83-84C7-D5DABE639D9A}" srcOrd="3" destOrd="0" presId="urn:microsoft.com/office/officeart/2018/2/layout/IconVerticalSolidList"/>
    <dgm:cxn modelId="{33AD975F-58C6-4123-B4F6-486F4B81CD70}" type="presParOf" srcId="{2B9EA40F-8753-429F-AA0C-D035549095F8}" destId="{9BD9A88B-6A7B-4545-BE9B-B5FEFECDB097}" srcOrd="4" destOrd="0" presId="urn:microsoft.com/office/officeart/2018/2/layout/IconVerticalSolidList"/>
    <dgm:cxn modelId="{B453C763-E764-4424-907F-21252774F703}" type="presParOf" srcId="{9BD9A88B-6A7B-4545-BE9B-B5FEFECDB097}" destId="{1A13A4E3-2F78-44D0-9518-6B42E7C1E7B5}" srcOrd="0" destOrd="0" presId="urn:microsoft.com/office/officeart/2018/2/layout/IconVerticalSolidList"/>
    <dgm:cxn modelId="{19D5A6A1-4E95-427B-8E4A-C10965341E64}" type="presParOf" srcId="{9BD9A88B-6A7B-4545-BE9B-B5FEFECDB097}" destId="{24BC9535-AD6F-4FF2-B890-442964D6225B}" srcOrd="1" destOrd="0" presId="urn:microsoft.com/office/officeart/2018/2/layout/IconVerticalSolidList"/>
    <dgm:cxn modelId="{46E17C30-24FE-4E6A-8970-749B3AC7EBC8}" type="presParOf" srcId="{9BD9A88B-6A7B-4545-BE9B-B5FEFECDB097}" destId="{9B4B762B-7B21-4BB2-8C94-3828260F7D7B}" srcOrd="2" destOrd="0" presId="urn:microsoft.com/office/officeart/2018/2/layout/IconVerticalSolidList"/>
    <dgm:cxn modelId="{603DB336-6B80-4896-A206-0DF2EC7D17BF}" type="presParOf" srcId="{9BD9A88B-6A7B-4545-BE9B-B5FEFECDB097}" destId="{8FBCA5A3-D263-460A-A104-5808813462B4}" srcOrd="3" destOrd="0" presId="urn:microsoft.com/office/officeart/2018/2/layout/IconVerticalSolidList"/>
    <dgm:cxn modelId="{D8CF919E-2780-4CF6-B728-77C484FF165D}" type="presParOf" srcId="{2B9EA40F-8753-429F-AA0C-D035549095F8}" destId="{54C9E49C-A1A0-47F6-BBE6-7D16BCEF8639}" srcOrd="5" destOrd="0" presId="urn:microsoft.com/office/officeart/2018/2/layout/IconVerticalSolidList"/>
    <dgm:cxn modelId="{DDDFCC15-DB7B-42CF-85A8-62A6C540A96A}" type="presParOf" srcId="{2B9EA40F-8753-429F-AA0C-D035549095F8}" destId="{FD4B7D72-2C72-47E4-8B29-4B0A1563B4ED}" srcOrd="6" destOrd="0" presId="urn:microsoft.com/office/officeart/2018/2/layout/IconVerticalSolidList"/>
    <dgm:cxn modelId="{D424F862-605E-41F1-B330-6C265141B0E5}" type="presParOf" srcId="{FD4B7D72-2C72-47E4-8B29-4B0A1563B4ED}" destId="{1A8C528C-796B-425D-ADDD-96B65063714B}" srcOrd="0" destOrd="0" presId="urn:microsoft.com/office/officeart/2018/2/layout/IconVerticalSolidList"/>
    <dgm:cxn modelId="{ED665744-342E-4BFA-95F2-BEDCD39F3870}" type="presParOf" srcId="{FD4B7D72-2C72-47E4-8B29-4B0A1563B4ED}" destId="{B9112640-B22B-4D5F-98D5-B0958C5A2A9E}" srcOrd="1" destOrd="0" presId="urn:microsoft.com/office/officeart/2018/2/layout/IconVerticalSolidList"/>
    <dgm:cxn modelId="{3CABB131-C8FA-46FA-B44E-AE428901064A}" type="presParOf" srcId="{FD4B7D72-2C72-47E4-8B29-4B0A1563B4ED}" destId="{D4F3FE0A-B351-4459-AB34-0828CEAFD7C0}" srcOrd="2" destOrd="0" presId="urn:microsoft.com/office/officeart/2018/2/layout/IconVerticalSolidList"/>
    <dgm:cxn modelId="{328D4D6F-F43E-4861-9584-B1E1D474FA72}" type="presParOf" srcId="{FD4B7D72-2C72-47E4-8B29-4B0A1563B4ED}" destId="{6DFC7AFD-6717-4111-84A5-59D5B4B5F8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02122-C5DC-4DA5-8C2C-B46B03C47C34}">
      <dsp:nvSpPr>
        <dsp:cNvPr id="0" name=""/>
        <dsp:cNvSpPr/>
      </dsp:nvSpPr>
      <dsp:spPr>
        <a:xfrm>
          <a:off x="65683" y="0"/>
          <a:ext cx="5051424" cy="5051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3E2F5-9FCB-4FA8-A63D-86918F8D85AC}">
      <dsp:nvSpPr>
        <dsp:cNvPr id="0" name=""/>
        <dsp:cNvSpPr/>
      </dsp:nvSpPr>
      <dsp:spPr>
        <a:xfrm>
          <a:off x="545568" y="479885"/>
          <a:ext cx="1970055" cy="19700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SENDIASS stands for Special Educational Needs and Disabilities, Information, Advice, Support Service </a:t>
          </a:r>
          <a:endParaRPr lang="en-US" sz="1200" kern="1200"/>
        </a:p>
      </dsp:txBody>
      <dsp:txXfrm>
        <a:off x="641738" y="576055"/>
        <a:ext cx="1777715" cy="1777715"/>
      </dsp:txXfrm>
    </dsp:sp>
    <dsp:sp modelId="{8A3CEC81-33F7-4454-89A7-AD3C8A901732}">
      <dsp:nvSpPr>
        <dsp:cNvPr id="0" name=""/>
        <dsp:cNvSpPr/>
      </dsp:nvSpPr>
      <dsp:spPr>
        <a:xfrm>
          <a:off x="2667166" y="479885"/>
          <a:ext cx="1970055" cy="19700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Durham </a:t>
          </a:r>
          <a:r>
            <a:rPr lang="en-GB" sz="1200" b="1" kern="1200"/>
            <a:t>SENDIASS</a:t>
          </a:r>
          <a:r>
            <a:rPr lang="en-GB" sz="1200" kern="1200"/>
            <a:t> are the statutory county wide service providing information, advice and support to:</a:t>
          </a:r>
          <a:endParaRPr lang="en-US" sz="1200" kern="1200"/>
        </a:p>
        <a:p>
          <a:pPr marL="57150" lvl="1" indent="-57150" algn="l" defTabSz="400050">
            <a:lnSpc>
              <a:spcPct val="90000"/>
            </a:lnSpc>
            <a:spcBef>
              <a:spcPct val="0"/>
            </a:spcBef>
            <a:spcAft>
              <a:spcPct val="15000"/>
            </a:spcAft>
            <a:buChar char="•"/>
          </a:pPr>
          <a:r>
            <a:rPr lang="en-GB" sz="900" kern="1200"/>
            <a:t>Parents/ carers who have a child/ren or young people with SEND aged 0-25 </a:t>
          </a:r>
          <a:endParaRPr lang="en-US" sz="900" kern="1200"/>
        </a:p>
        <a:p>
          <a:pPr marL="57150" lvl="1" indent="-57150" algn="l" defTabSz="400050">
            <a:lnSpc>
              <a:spcPct val="90000"/>
            </a:lnSpc>
            <a:spcBef>
              <a:spcPct val="0"/>
            </a:spcBef>
            <a:spcAft>
              <a:spcPct val="15000"/>
            </a:spcAft>
            <a:buChar char="•"/>
          </a:pPr>
          <a:r>
            <a:rPr lang="en-GB" sz="900" kern="1200"/>
            <a:t>Young people (16-25) with SEND</a:t>
          </a:r>
          <a:endParaRPr lang="en-US" sz="900" kern="1200"/>
        </a:p>
      </dsp:txBody>
      <dsp:txXfrm>
        <a:off x="2763336" y="576055"/>
        <a:ext cx="1777715" cy="1777715"/>
      </dsp:txXfrm>
    </dsp:sp>
    <dsp:sp modelId="{86BD0624-1483-4094-A6A2-39449A0C7286}">
      <dsp:nvSpPr>
        <dsp:cNvPr id="0" name=""/>
        <dsp:cNvSpPr/>
      </dsp:nvSpPr>
      <dsp:spPr>
        <a:xfrm>
          <a:off x="545568" y="2601483"/>
          <a:ext cx="1970055" cy="19700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The IAS that we provide is governed by SEND law and legislation such as:</a:t>
          </a:r>
          <a:endParaRPr lang="en-US" sz="1200" kern="1200"/>
        </a:p>
        <a:p>
          <a:pPr marL="57150" lvl="1" indent="-57150" algn="l" defTabSz="400050">
            <a:lnSpc>
              <a:spcPct val="90000"/>
            </a:lnSpc>
            <a:spcBef>
              <a:spcPct val="0"/>
            </a:spcBef>
            <a:spcAft>
              <a:spcPct val="15000"/>
            </a:spcAft>
            <a:buChar char="•"/>
          </a:pPr>
          <a:r>
            <a:rPr lang="en-GB" sz="900" kern="1200"/>
            <a:t>The Children and Families Act</a:t>
          </a:r>
          <a:endParaRPr lang="en-US" sz="900" kern="1200"/>
        </a:p>
        <a:p>
          <a:pPr marL="57150" lvl="1" indent="-57150" algn="l" defTabSz="400050">
            <a:lnSpc>
              <a:spcPct val="90000"/>
            </a:lnSpc>
            <a:spcBef>
              <a:spcPct val="0"/>
            </a:spcBef>
            <a:spcAft>
              <a:spcPct val="15000"/>
            </a:spcAft>
            <a:buChar char="•"/>
          </a:pPr>
          <a:r>
            <a:rPr lang="en-GB" sz="900" kern="1200"/>
            <a:t>The SEND CODE of Practice and SEND regulations </a:t>
          </a:r>
          <a:endParaRPr lang="en-US" sz="900" kern="1200"/>
        </a:p>
      </dsp:txBody>
      <dsp:txXfrm>
        <a:off x="641738" y="2697653"/>
        <a:ext cx="1777715" cy="1777715"/>
      </dsp:txXfrm>
    </dsp:sp>
    <dsp:sp modelId="{972C97D9-FEB8-48CF-93C8-8528481B192D}">
      <dsp:nvSpPr>
        <dsp:cNvPr id="0" name=""/>
        <dsp:cNvSpPr/>
      </dsp:nvSpPr>
      <dsp:spPr>
        <a:xfrm>
          <a:off x="2667166" y="2601483"/>
          <a:ext cx="1970055" cy="19700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The service must be:</a:t>
          </a:r>
          <a:endParaRPr lang="en-US" sz="1200" kern="1200"/>
        </a:p>
        <a:p>
          <a:pPr marL="57150" lvl="1" indent="-57150" algn="l" defTabSz="400050">
            <a:lnSpc>
              <a:spcPct val="90000"/>
            </a:lnSpc>
            <a:spcBef>
              <a:spcPct val="0"/>
            </a:spcBef>
            <a:spcAft>
              <a:spcPct val="15000"/>
            </a:spcAft>
            <a:buChar char="•"/>
          </a:pPr>
          <a:r>
            <a:rPr lang="en-GB" sz="900" kern="1200"/>
            <a:t>Confidential</a:t>
          </a:r>
          <a:endParaRPr lang="en-US" sz="900" kern="1200"/>
        </a:p>
        <a:p>
          <a:pPr marL="57150" lvl="1" indent="-57150" algn="l" defTabSz="400050">
            <a:lnSpc>
              <a:spcPct val="90000"/>
            </a:lnSpc>
            <a:spcBef>
              <a:spcPct val="0"/>
            </a:spcBef>
            <a:spcAft>
              <a:spcPct val="15000"/>
            </a:spcAft>
            <a:buChar char="•"/>
          </a:pPr>
          <a:r>
            <a:rPr lang="en-GB" sz="900" kern="1200"/>
            <a:t>Impartial </a:t>
          </a:r>
          <a:endParaRPr lang="en-US" sz="900" kern="1200"/>
        </a:p>
        <a:p>
          <a:pPr marL="57150" lvl="1" indent="-57150" algn="l" defTabSz="400050">
            <a:lnSpc>
              <a:spcPct val="90000"/>
            </a:lnSpc>
            <a:spcBef>
              <a:spcPct val="0"/>
            </a:spcBef>
            <a:spcAft>
              <a:spcPct val="15000"/>
            </a:spcAft>
            <a:buChar char="•"/>
          </a:pPr>
          <a:r>
            <a:rPr lang="en-GB" sz="900" kern="1200"/>
            <a:t>Work at arm’s length of the local authority</a:t>
          </a:r>
          <a:endParaRPr lang="en-US" sz="900" kern="1200"/>
        </a:p>
      </dsp:txBody>
      <dsp:txXfrm>
        <a:off x="2763336" y="2697653"/>
        <a:ext cx="1777715" cy="1777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95CB-6155-43D0-98CA-38D5C82C7F4B}">
      <dsp:nvSpPr>
        <dsp:cNvPr id="0" name=""/>
        <dsp:cNvSpPr/>
      </dsp:nvSpPr>
      <dsp:spPr>
        <a:xfrm>
          <a:off x="2210" y="139695"/>
          <a:ext cx="1753344" cy="10520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 am worried that  my child’s school are not meeting their needs</a:t>
          </a:r>
        </a:p>
      </dsp:txBody>
      <dsp:txXfrm>
        <a:off x="2210" y="139695"/>
        <a:ext cx="1753344" cy="1052006"/>
      </dsp:txXfrm>
    </dsp:sp>
    <dsp:sp modelId="{8AB25540-FE5A-45C2-B92E-3198E1AA2A53}">
      <dsp:nvSpPr>
        <dsp:cNvPr id="0" name=""/>
        <dsp:cNvSpPr/>
      </dsp:nvSpPr>
      <dsp:spPr>
        <a:xfrm>
          <a:off x="1930888" y="139695"/>
          <a:ext cx="1753344" cy="1052006"/>
        </a:xfrm>
        <a:prstGeom prst="rect">
          <a:avLst/>
        </a:prstGeom>
        <a:solidFill>
          <a:schemeClr val="accent2">
            <a:hueOff val="10313"/>
            <a:satOff val="1185"/>
            <a:lumOff val="-9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How will my child be supported at school?</a:t>
          </a:r>
        </a:p>
      </dsp:txBody>
      <dsp:txXfrm>
        <a:off x="1930888" y="139695"/>
        <a:ext cx="1753344" cy="1052006"/>
      </dsp:txXfrm>
    </dsp:sp>
    <dsp:sp modelId="{6DDF4640-961A-499C-8C06-A1F2C54BD51D}">
      <dsp:nvSpPr>
        <dsp:cNvPr id="0" name=""/>
        <dsp:cNvSpPr/>
      </dsp:nvSpPr>
      <dsp:spPr>
        <a:xfrm>
          <a:off x="3859567" y="139695"/>
          <a:ext cx="1753344" cy="1052006"/>
        </a:xfrm>
        <a:prstGeom prst="rect">
          <a:avLst/>
        </a:prstGeom>
        <a:solidFill>
          <a:schemeClr val="accent2">
            <a:hueOff val="20625"/>
            <a:satOff val="2371"/>
            <a:lumOff val="-18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How do I make a Parental Request for EHC Assessment ? </a:t>
          </a:r>
        </a:p>
      </dsp:txBody>
      <dsp:txXfrm>
        <a:off x="3859567" y="139695"/>
        <a:ext cx="1753344" cy="1052006"/>
      </dsp:txXfrm>
    </dsp:sp>
    <dsp:sp modelId="{09DEAF9A-C6A8-4A86-A125-6B1AF99DBA66}">
      <dsp:nvSpPr>
        <dsp:cNvPr id="0" name=""/>
        <dsp:cNvSpPr/>
      </dsp:nvSpPr>
      <dsp:spPr>
        <a:xfrm>
          <a:off x="19287" y="1345274"/>
          <a:ext cx="1753344" cy="1052006"/>
        </a:xfrm>
        <a:prstGeom prst="rect">
          <a:avLst/>
        </a:prstGeom>
        <a:solidFill>
          <a:schemeClr val="accent2">
            <a:hueOff val="30938"/>
            <a:satOff val="3556"/>
            <a:lumOff val="-2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How do I appeal sections of my child’s EHCP?</a:t>
          </a:r>
        </a:p>
      </dsp:txBody>
      <dsp:txXfrm>
        <a:off x="19287" y="1345274"/>
        <a:ext cx="1753344" cy="1052006"/>
      </dsp:txXfrm>
    </dsp:sp>
    <dsp:sp modelId="{8DE6EF5C-0FB9-47BC-B269-D5B3BF6E1D48}">
      <dsp:nvSpPr>
        <dsp:cNvPr id="0" name=""/>
        <dsp:cNvSpPr/>
      </dsp:nvSpPr>
      <dsp:spPr>
        <a:xfrm>
          <a:off x="5790455" y="111288"/>
          <a:ext cx="1753344" cy="1052006"/>
        </a:xfrm>
        <a:prstGeom prst="rect">
          <a:avLst/>
        </a:prstGeom>
        <a:solidFill>
          <a:schemeClr val="accent2">
            <a:hueOff val="41251"/>
            <a:satOff val="4741"/>
            <a:lumOff val="-37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can I do when my child has been refused an EHC Needs Assessment? </a:t>
          </a:r>
        </a:p>
      </dsp:txBody>
      <dsp:txXfrm>
        <a:off x="5790455" y="111288"/>
        <a:ext cx="1753344" cy="1052006"/>
      </dsp:txXfrm>
    </dsp:sp>
    <dsp:sp modelId="{E26A66EE-14FB-44E6-AD58-A6BA2EF59CD4}">
      <dsp:nvSpPr>
        <dsp:cNvPr id="0" name=""/>
        <dsp:cNvSpPr/>
      </dsp:nvSpPr>
      <dsp:spPr>
        <a:xfrm>
          <a:off x="1930888" y="1367036"/>
          <a:ext cx="1753344" cy="1052006"/>
        </a:xfrm>
        <a:prstGeom prst="rect">
          <a:avLst/>
        </a:prstGeom>
        <a:solidFill>
          <a:schemeClr val="accent2">
            <a:hueOff val="51563"/>
            <a:satOff val="5927"/>
            <a:lumOff val="-47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can I do when my child with SEND is being excluded?</a:t>
          </a:r>
        </a:p>
      </dsp:txBody>
      <dsp:txXfrm>
        <a:off x="1930888" y="1367036"/>
        <a:ext cx="1753344" cy="1052006"/>
      </dsp:txXfrm>
    </dsp:sp>
    <dsp:sp modelId="{F844E3D4-E4DA-43A2-A285-EAAF2A9815DE}">
      <dsp:nvSpPr>
        <dsp:cNvPr id="0" name=""/>
        <dsp:cNvSpPr/>
      </dsp:nvSpPr>
      <dsp:spPr>
        <a:xfrm>
          <a:off x="3859567" y="1367036"/>
          <a:ext cx="1753344" cy="1052006"/>
        </a:xfrm>
        <a:prstGeom prst="rect">
          <a:avLst/>
        </a:prstGeom>
        <a:solidFill>
          <a:schemeClr val="accent2">
            <a:hueOff val="61876"/>
            <a:satOff val="7112"/>
            <a:lumOff val="-56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can I do when my child can’t attend school due to anxiety and their mental health? </a:t>
          </a:r>
        </a:p>
      </dsp:txBody>
      <dsp:txXfrm>
        <a:off x="3859567" y="1367036"/>
        <a:ext cx="1753344" cy="1052006"/>
      </dsp:txXfrm>
    </dsp:sp>
    <dsp:sp modelId="{6CD04398-0BBA-49C8-BE84-8D98030A54E1}">
      <dsp:nvSpPr>
        <dsp:cNvPr id="0" name=""/>
        <dsp:cNvSpPr/>
      </dsp:nvSpPr>
      <dsp:spPr>
        <a:xfrm>
          <a:off x="5788245" y="1367036"/>
          <a:ext cx="1753344" cy="1052006"/>
        </a:xfrm>
        <a:prstGeom prst="rect">
          <a:avLst/>
        </a:prstGeom>
        <a:solidFill>
          <a:schemeClr val="accent2">
            <a:hueOff val="72189"/>
            <a:satOff val="8298"/>
            <a:lumOff val="-66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can I do when my child is not allow on a school trip?</a:t>
          </a:r>
        </a:p>
      </dsp:txBody>
      <dsp:txXfrm>
        <a:off x="5788245" y="1367036"/>
        <a:ext cx="1753344" cy="1052006"/>
      </dsp:txXfrm>
    </dsp:sp>
    <dsp:sp modelId="{CCD4B305-F0B0-4B72-B734-EE7733AC0674}">
      <dsp:nvSpPr>
        <dsp:cNvPr id="0" name=""/>
        <dsp:cNvSpPr/>
      </dsp:nvSpPr>
      <dsp:spPr>
        <a:xfrm>
          <a:off x="2210" y="2594377"/>
          <a:ext cx="1753344" cy="1052006"/>
        </a:xfrm>
        <a:prstGeom prst="rect">
          <a:avLst/>
        </a:prstGeom>
        <a:solidFill>
          <a:schemeClr val="accent2">
            <a:hueOff val="82501"/>
            <a:satOff val="9483"/>
            <a:lumOff val="-75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 am worried about my child’s transition (starting primary,  secondary school or college)</a:t>
          </a:r>
        </a:p>
      </dsp:txBody>
      <dsp:txXfrm>
        <a:off x="2210" y="2594377"/>
        <a:ext cx="1753344" cy="1052006"/>
      </dsp:txXfrm>
    </dsp:sp>
    <dsp:sp modelId="{08F872C5-B0AB-4AEF-A8E2-675D0AF90066}">
      <dsp:nvSpPr>
        <dsp:cNvPr id="0" name=""/>
        <dsp:cNvSpPr/>
      </dsp:nvSpPr>
      <dsp:spPr>
        <a:xfrm>
          <a:off x="1930888" y="2594377"/>
          <a:ext cx="1753344" cy="1052006"/>
        </a:xfrm>
        <a:prstGeom prst="rect">
          <a:avLst/>
        </a:prstGeom>
        <a:solidFill>
          <a:schemeClr val="accent2">
            <a:hueOff val="92814"/>
            <a:satOff val="10668"/>
            <a:lumOff val="-85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How do I make a complaint about my child's education?</a:t>
          </a:r>
        </a:p>
      </dsp:txBody>
      <dsp:txXfrm>
        <a:off x="1930888" y="2594377"/>
        <a:ext cx="1753344" cy="1052006"/>
      </dsp:txXfrm>
    </dsp:sp>
    <dsp:sp modelId="{74EB2FCE-A658-4F4F-8FF3-6F65196D6D82}">
      <dsp:nvSpPr>
        <dsp:cNvPr id="0" name=""/>
        <dsp:cNvSpPr/>
      </dsp:nvSpPr>
      <dsp:spPr>
        <a:xfrm>
          <a:off x="3859567" y="2594377"/>
          <a:ext cx="1753344" cy="1052006"/>
        </a:xfrm>
        <a:prstGeom prst="rect">
          <a:avLst/>
        </a:prstGeom>
        <a:solidFill>
          <a:schemeClr val="accent2">
            <a:hueOff val="103127"/>
            <a:satOff val="11854"/>
            <a:lumOff val="-94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Can I have some support to prepare for a meeting with my child’s school?</a:t>
          </a:r>
        </a:p>
      </dsp:txBody>
      <dsp:txXfrm>
        <a:off x="3859567" y="2594377"/>
        <a:ext cx="1753344" cy="1052006"/>
      </dsp:txXfrm>
    </dsp:sp>
    <dsp:sp modelId="{3EA87880-F2E4-4018-A926-453C6491A704}">
      <dsp:nvSpPr>
        <dsp:cNvPr id="0" name=""/>
        <dsp:cNvSpPr/>
      </dsp:nvSpPr>
      <dsp:spPr>
        <a:xfrm>
          <a:off x="5788245" y="2594377"/>
          <a:ext cx="1753344" cy="1052006"/>
        </a:xfrm>
        <a:prstGeom prst="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are my options for home educating my child?</a:t>
          </a:r>
        </a:p>
      </dsp:txBody>
      <dsp:txXfrm>
        <a:off x="5788245" y="2594377"/>
        <a:ext cx="1753344" cy="1052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4538-D679-4935-8D53-0E538EBFCDE5}">
      <dsp:nvSpPr>
        <dsp:cNvPr id="0" name=""/>
        <dsp:cNvSpPr/>
      </dsp:nvSpPr>
      <dsp:spPr>
        <a:xfrm>
          <a:off x="0" y="3577708"/>
          <a:ext cx="5098256" cy="129909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Cognition &amp; Learning 8%</a:t>
          </a:r>
          <a:endParaRPr lang="en-US" sz="2800" kern="1200" dirty="0"/>
        </a:p>
      </dsp:txBody>
      <dsp:txXfrm>
        <a:off x="63416" y="3641124"/>
        <a:ext cx="4971424" cy="1172261"/>
      </dsp:txXfrm>
    </dsp:sp>
    <dsp:sp modelId="{DF6290B5-B4DE-4DAF-8EC7-46B964260D9D}">
      <dsp:nvSpPr>
        <dsp:cNvPr id="0" name=""/>
        <dsp:cNvSpPr/>
      </dsp:nvSpPr>
      <dsp:spPr>
        <a:xfrm>
          <a:off x="0" y="291610"/>
          <a:ext cx="5098256" cy="1123359"/>
        </a:xfrm>
        <a:prstGeom prst="roundRect">
          <a:avLst/>
        </a:prstGeom>
        <a:solidFill>
          <a:schemeClr val="accent5">
            <a:hueOff val="2003568"/>
            <a:satOff val="-8793"/>
            <a:lumOff val="26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Social, Emotional &amp; Mental Health 49%</a:t>
          </a:r>
          <a:endParaRPr lang="en-US" sz="2800" kern="1200" dirty="0"/>
        </a:p>
      </dsp:txBody>
      <dsp:txXfrm>
        <a:off x="54838" y="346448"/>
        <a:ext cx="4988580" cy="1013683"/>
      </dsp:txXfrm>
    </dsp:sp>
    <dsp:sp modelId="{AA3DF1F3-CB05-4207-B265-74A0BD63477B}">
      <dsp:nvSpPr>
        <dsp:cNvPr id="0" name=""/>
        <dsp:cNvSpPr/>
      </dsp:nvSpPr>
      <dsp:spPr>
        <a:xfrm>
          <a:off x="0" y="1448477"/>
          <a:ext cx="5098256" cy="1164263"/>
        </a:xfrm>
        <a:prstGeom prst="roundRect">
          <a:avLst/>
        </a:prstGeom>
        <a:solidFill>
          <a:schemeClr val="accent5">
            <a:hueOff val="4007135"/>
            <a:satOff val="-17587"/>
            <a:lumOff val="52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Communication &amp; Interaction 41%</a:t>
          </a:r>
          <a:endParaRPr lang="en-US" sz="2800" kern="1200" dirty="0"/>
        </a:p>
      </dsp:txBody>
      <dsp:txXfrm>
        <a:off x="56835" y="1505312"/>
        <a:ext cx="4984586" cy="1050593"/>
      </dsp:txXfrm>
    </dsp:sp>
    <dsp:sp modelId="{512B3F10-3716-485E-9838-3C3ECEE7C9FA}">
      <dsp:nvSpPr>
        <dsp:cNvPr id="0" name=""/>
        <dsp:cNvSpPr/>
      </dsp:nvSpPr>
      <dsp:spPr>
        <a:xfrm>
          <a:off x="0" y="4860154"/>
          <a:ext cx="5098256" cy="1464445"/>
        </a:xfrm>
        <a:prstGeom prst="roundRect">
          <a:avLst/>
        </a:prstGeom>
        <a:solidFill>
          <a:schemeClr val="accent5">
            <a:hueOff val="6010703"/>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Physical and Sensory 3%</a:t>
          </a:r>
          <a:endParaRPr lang="en-US" sz="2800" kern="1200" dirty="0"/>
        </a:p>
      </dsp:txBody>
      <dsp:txXfrm>
        <a:off x="71488" y="4931642"/>
        <a:ext cx="4955280" cy="1321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454F7-4866-4251-9C0C-E4A1978401BE}">
      <dsp:nvSpPr>
        <dsp:cNvPr id="0" name=""/>
        <dsp:cNvSpPr/>
      </dsp:nvSpPr>
      <dsp:spPr>
        <a:xfrm>
          <a:off x="0" y="156098"/>
          <a:ext cx="5218211" cy="22124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The service is for families pre, during and post diagnosis for children and/or young people aged 0-25 if they:</a:t>
          </a:r>
          <a:endParaRPr lang="en-US" sz="3100" kern="1200"/>
        </a:p>
      </dsp:txBody>
      <dsp:txXfrm>
        <a:off x="108004" y="264102"/>
        <a:ext cx="5002203" cy="1996462"/>
      </dsp:txXfrm>
    </dsp:sp>
    <dsp:sp modelId="{E5F39A3A-29D0-4D3E-9133-39C0A78D8664}">
      <dsp:nvSpPr>
        <dsp:cNvPr id="0" name=""/>
        <dsp:cNvSpPr/>
      </dsp:nvSpPr>
      <dsp:spPr>
        <a:xfrm>
          <a:off x="0" y="2368568"/>
          <a:ext cx="5218211" cy="312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7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a:t>Have concerns their child or young person may have Autism, ADHD, FASD or who display characteristics.</a:t>
          </a:r>
          <a:endParaRPr lang="en-US" sz="2400" kern="1200"/>
        </a:p>
        <a:p>
          <a:pPr marL="228600" lvl="1" indent="-228600" algn="l" defTabSz="1066800">
            <a:lnSpc>
              <a:spcPct val="90000"/>
            </a:lnSpc>
            <a:spcBef>
              <a:spcPct val="0"/>
            </a:spcBef>
            <a:spcAft>
              <a:spcPct val="20000"/>
            </a:spcAft>
            <a:buChar char="•"/>
          </a:pPr>
          <a:r>
            <a:rPr lang="en-GB" sz="2400" kern="1200" dirty="0"/>
            <a:t>Are undergoing a Neurodevelopment Assessment.</a:t>
          </a:r>
          <a:endParaRPr lang="en-US" sz="2400" kern="1200" dirty="0"/>
        </a:p>
        <a:p>
          <a:pPr marL="228600" lvl="1" indent="-228600" algn="l" defTabSz="1066800">
            <a:lnSpc>
              <a:spcPct val="90000"/>
            </a:lnSpc>
            <a:spcBef>
              <a:spcPct val="0"/>
            </a:spcBef>
            <a:spcAft>
              <a:spcPct val="20000"/>
            </a:spcAft>
            <a:buChar char="•"/>
          </a:pPr>
          <a:r>
            <a:rPr lang="en-GB" sz="2400" kern="1200" dirty="0"/>
            <a:t>Have a diagnosis of Autism/ADHD/FASD</a:t>
          </a:r>
          <a:endParaRPr lang="en-US" sz="2400" kern="1200" dirty="0"/>
        </a:p>
      </dsp:txBody>
      <dsp:txXfrm>
        <a:off x="0" y="2368568"/>
        <a:ext cx="5218211" cy="3121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8C95E-20E7-496B-BF81-79C0980293B7}">
      <dsp:nvSpPr>
        <dsp:cNvPr id="0" name=""/>
        <dsp:cNvSpPr/>
      </dsp:nvSpPr>
      <dsp:spPr>
        <a:xfrm>
          <a:off x="524604" y="290456"/>
          <a:ext cx="4243197" cy="4243197"/>
        </a:xfrm>
        <a:prstGeom prst="pie">
          <a:avLst>
            <a:gd name="adj1" fmla="val 16200000"/>
            <a:gd name="adj2" fmla="val 1928571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Access to a Neurodevelopmental Family Support Officer</a:t>
          </a:r>
          <a:endParaRPr lang="en-US" sz="1000" kern="1200" dirty="0"/>
        </a:p>
      </dsp:txBody>
      <dsp:txXfrm>
        <a:off x="2688130" y="694570"/>
        <a:ext cx="1161827" cy="732456"/>
      </dsp:txXfrm>
    </dsp:sp>
    <dsp:sp modelId="{A1E32061-D19D-49FC-8802-CBC031E1BFE2}">
      <dsp:nvSpPr>
        <dsp:cNvPr id="0" name=""/>
        <dsp:cNvSpPr/>
      </dsp:nvSpPr>
      <dsp:spPr>
        <a:xfrm>
          <a:off x="414989" y="517771"/>
          <a:ext cx="4243197" cy="4243197"/>
        </a:xfrm>
        <a:prstGeom prst="pie">
          <a:avLst>
            <a:gd name="adj1" fmla="val 19285716"/>
            <a:gd name="adj2" fmla="val 77142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1:1 telephone appointments</a:t>
          </a:r>
        </a:p>
      </dsp:txBody>
      <dsp:txXfrm>
        <a:off x="3319558" y="2033198"/>
        <a:ext cx="1232547" cy="782970"/>
      </dsp:txXfrm>
    </dsp:sp>
    <dsp:sp modelId="{6D1BEEFC-830D-48EE-877C-543149ED6BBB}">
      <dsp:nvSpPr>
        <dsp:cNvPr id="0" name=""/>
        <dsp:cNvSpPr/>
      </dsp:nvSpPr>
      <dsp:spPr>
        <a:xfrm>
          <a:off x="414989" y="517771"/>
          <a:ext cx="4243197" cy="4243197"/>
        </a:xfrm>
        <a:prstGeom prst="pie">
          <a:avLst>
            <a:gd name="adj1" fmla="val 771428"/>
            <a:gd name="adj2" fmla="val 3857143"/>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Advice about education whilst on the neuropathway </a:t>
          </a:r>
        </a:p>
      </dsp:txBody>
      <dsp:txXfrm>
        <a:off x="3142758" y="3043483"/>
        <a:ext cx="1111313" cy="808228"/>
      </dsp:txXfrm>
    </dsp:sp>
    <dsp:sp modelId="{540D8478-2681-425D-8478-B17BBB71AEDF}">
      <dsp:nvSpPr>
        <dsp:cNvPr id="0" name=""/>
        <dsp:cNvSpPr/>
      </dsp:nvSpPr>
      <dsp:spPr>
        <a:xfrm>
          <a:off x="414989" y="517771"/>
          <a:ext cx="4243197" cy="4243197"/>
        </a:xfrm>
        <a:prstGeom prst="pie">
          <a:avLst>
            <a:gd name="adj1" fmla="val 3857226"/>
            <a:gd name="adj2" fmla="val 6942858"/>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The  Neurodevelopment  Information Hub</a:t>
          </a:r>
          <a:endParaRPr lang="en-US" sz="1000" kern="1200" dirty="0"/>
        </a:p>
      </dsp:txBody>
      <dsp:txXfrm>
        <a:off x="1968302" y="3851711"/>
        <a:ext cx="1136570" cy="808228"/>
      </dsp:txXfrm>
    </dsp:sp>
    <dsp:sp modelId="{9AF75288-6DBD-4490-9CEB-64BE04EF0387}">
      <dsp:nvSpPr>
        <dsp:cNvPr id="0" name=""/>
        <dsp:cNvSpPr/>
      </dsp:nvSpPr>
      <dsp:spPr>
        <a:xfrm>
          <a:off x="414989" y="517771"/>
          <a:ext cx="4243197" cy="4243197"/>
        </a:xfrm>
        <a:prstGeom prst="pie">
          <a:avLst>
            <a:gd name="adj1" fmla="val 6942858"/>
            <a:gd name="adj2" fmla="val 10028574"/>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Links to support for families in County Durham</a:t>
          </a:r>
        </a:p>
      </dsp:txBody>
      <dsp:txXfrm>
        <a:off x="819103" y="3043483"/>
        <a:ext cx="1111313" cy="808228"/>
      </dsp:txXfrm>
    </dsp:sp>
    <dsp:sp modelId="{9BB3D115-87E1-4DD0-8AB3-D57E5C2B65FB}">
      <dsp:nvSpPr>
        <dsp:cNvPr id="0" name=""/>
        <dsp:cNvSpPr/>
      </dsp:nvSpPr>
      <dsp:spPr>
        <a:xfrm>
          <a:off x="414437" y="503216"/>
          <a:ext cx="4243197" cy="4243197"/>
        </a:xfrm>
        <a:prstGeom prst="pie">
          <a:avLst>
            <a:gd name="adj1" fmla="val 10028574"/>
            <a:gd name="adj2" fmla="val 13114284"/>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Hub drop-in sessions and a SEND Roadshow planned for August</a:t>
          </a:r>
          <a:endParaRPr lang="en-US" sz="1000" kern="1200" dirty="0"/>
        </a:p>
      </dsp:txBody>
      <dsp:txXfrm>
        <a:off x="520517" y="2018644"/>
        <a:ext cx="1232547" cy="782970"/>
      </dsp:txXfrm>
    </dsp:sp>
    <dsp:sp modelId="{B5BC07E4-C41B-4846-86A2-EF2E4834724D}">
      <dsp:nvSpPr>
        <dsp:cNvPr id="0" name=""/>
        <dsp:cNvSpPr/>
      </dsp:nvSpPr>
      <dsp:spPr>
        <a:xfrm>
          <a:off x="414989" y="517771"/>
          <a:ext cx="4243197" cy="4243197"/>
        </a:xfrm>
        <a:prstGeom prst="pie">
          <a:avLst>
            <a:gd name="adj1" fmla="val 13114284"/>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Workshops – restarting in September</a:t>
          </a:r>
        </a:p>
      </dsp:txBody>
      <dsp:txXfrm>
        <a:off x="1334348" y="921885"/>
        <a:ext cx="1161827" cy="732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5B63-51A0-4BD6-A837-E99767023C5C}">
      <dsp:nvSpPr>
        <dsp:cNvPr id="0" name=""/>
        <dsp:cNvSpPr/>
      </dsp:nvSpPr>
      <dsp:spPr>
        <a:xfrm>
          <a:off x="776028" y="59556"/>
          <a:ext cx="793233" cy="7932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9C05B-DC39-4E16-89D0-68DADC535B08}">
      <dsp:nvSpPr>
        <dsp:cNvPr id="0" name=""/>
        <dsp:cNvSpPr/>
      </dsp:nvSpPr>
      <dsp:spPr>
        <a:xfrm>
          <a:off x="942607" y="226135"/>
          <a:ext cx="460075" cy="460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A43B0A-27E3-4A03-8508-EC1D693E5152}">
      <dsp:nvSpPr>
        <dsp:cNvPr id="0" name=""/>
        <dsp:cNvSpPr/>
      </dsp:nvSpPr>
      <dsp:spPr>
        <a:xfrm>
          <a:off x="1739240" y="5955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Many thanks for attending the meeting today, as always, your input was extremely valuable. You really helped clarify what we need too do about the EHCP, its guidance we really need.</a:t>
          </a:r>
          <a:endParaRPr lang="en-US" sz="1100" kern="1200"/>
        </a:p>
      </dsp:txBody>
      <dsp:txXfrm>
        <a:off x="1739240" y="59556"/>
        <a:ext cx="1869763" cy="793233"/>
      </dsp:txXfrm>
    </dsp:sp>
    <dsp:sp modelId="{C61B4EAF-ACBC-4971-AC2E-8D98F43B6813}">
      <dsp:nvSpPr>
        <dsp:cNvPr id="0" name=""/>
        <dsp:cNvSpPr/>
      </dsp:nvSpPr>
      <dsp:spPr>
        <a:xfrm>
          <a:off x="3934796" y="59556"/>
          <a:ext cx="793233" cy="7932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C26AB-7574-4DE8-9D16-7716EF2AF66F}">
      <dsp:nvSpPr>
        <dsp:cNvPr id="0" name=""/>
        <dsp:cNvSpPr/>
      </dsp:nvSpPr>
      <dsp:spPr>
        <a:xfrm>
          <a:off x="4101374" y="226135"/>
          <a:ext cx="460075" cy="460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426FB2-7D17-44B7-ABEF-C35507715489}">
      <dsp:nvSpPr>
        <dsp:cNvPr id="0" name=""/>
        <dsp:cNvSpPr/>
      </dsp:nvSpPr>
      <dsp:spPr>
        <a:xfrm>
          <a:off x="4898007" y="5955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The kids are starting school tomorrow and I just want to say thank you for helping me through the admission process, I am grateful.</a:t>
          </a:r>
          <a:endParaRPr lang="en-US" sz="1100" kern="1200"/>
        </a:p>
      </dsp:txBody>
      <dsp:txXfrm>
        <a:off x="4898007" y="59556"/>
        <a:ext cx="1869763" cy="793233"/>
      </dsp:txXfrm>
    </dsp:sp>
    <dsp:sp modelId="{800CCA62-B18A-4EB0-83C7-CAE0C6C85274}">
      <dsp:nvSpPr>
        <dsp:cNvPr id="0" name=""/>
        <dsp:cNvSpPr/>
      </dsp:nvSpPr>
      <dsp:spPr>
        <a:xfrm>
          <a:off x="776028" y="1496423"/>
          <a:ext cx="793233" cy="7932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65313-C615-4A46-BDA8-4D25A168EB30}">
      <dsp:nvSpPr>
        <dsp:cNvPr id="0" name=""/>
        <dsp:cNvSpPr/>
      </dsp:nvSpPr>
      <dsp:spPr>
        <a:xfrm>
          <a:off x="942607" y="1663002"/>
          <a:ext cx="460075" cy="460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0A6394-22E0-4D89-9DC9-3546CCB6EABE}">
      <dsp:nvSpPr>
        <dsp:cNvPr id="0" name=""/>
        <dsp:cNvSpPr/>
      </dsp:nvSpPr>
      <dsp:spPr>
        <a:xfrm>
          <a:off x="1739240" y="1496423"/>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I am so grateful for all of your help and advice; I couldn’t have done it without all that.  Thank you from the bottom of my heart.</a:t>
          </a:r>
          <a:endParaRPr lang="en-US" sz="1100" kern="1200"/>
        </a:p>
      </dsp:txBody>
      <dsp:txXfrm>
        <a:off x="1739240" y="1496423"/>
        <a:ext cx="1869763" cy="793233"/>
      </dsp:txXfrm>
    </dsp:sp>
    <dsp:sp modelId="{16427A0B-8D1D-4639-95E5-59D713D9007A}">
      <dsp:nvSpPr>
        <dsp:cNvPr id="0" name=""/>
        <dsp:cNvSpPr/>
      </dsp:nvSpPr>
      <dsp:spPr>
        <a:xfrm>
          <a:off x="3934796" y="1496423"/>
          <a:ext cx="793233" cy="7932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DCA03-5ED8-45CE-9078-C6705B19073D}">
      <dsp:nvSpPr>
        <dsp:cNvPr id="0" name=""/>
        <dsp:cNvSpPr/>
      </dsp:nvSpPr>
      <dsp:spPr>
        <a:xfrm>
          <a:off x="4101374" y="1663002"/>
          <a:ext cx="460075" cy="4600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9A68A6-6BC0-4D91-ABCD-08940A8A177D}">
      <dsp:nvSpPr>
        <dsp:cNvPr id="0" name=""/>
        <dsp:cNvSpPr/>
      </dsp:nvSpPr>
      <dsp:spPr>
        <a:xfrm>
          <a:off x="4898007" y="1496423"/>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Thank you for the information, it is very useful, and I have passed it on to the relevant staff. Please can I say a huge thank you for your support yesterday.</a:t>
          </a:r>
          <a:endParaRPr lang="en-US" sz="1100" kern="1200"/>
        </a:p>
      </dsp:txBody>
      <dsp:txXfrm>
        <a:off x="4898007" y="1496423"/>
        <a:ext cx="1869763" cy="793233"/>
      </dsp:txXfrm>
    </dsp:sp>
    <dsp:sp modelId="{BF8F7551-5FBF-4145-9EF3-DE12A46CB5C0}">
      <dsp:nvSpPr>
        <dsp:cNvPr id="0" name=""/>
        <dsp:cNvSpPr/>
      </dsp:nvSpPr>
      <dsp:spPr>
        <a:xfrm>
          <a:off x="776028" y="2933290"/>
          <a:ext cx="793233" cy="7932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C6DA0-5ED8-4BB8-A0A1-6D1EC66D6045}">
      <dsp:nvSpPr>
        <dsp:cNvPr id="0" name=""/>
        <dsp:cNvSpPr/>
      </dsp:nvSpPr>
      <dsp:spPr>
        <a:xfrm>
          <a:off x="942607" y="3099869"/>
          <a:ext cx="460075" cy="4600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A9698F-E72A-4FA8-A302-E2F5AE793A67}">
      <dsp:nvSpPr>
        <dsp:cNvPr id="0" name=""/>
        <dsp:cNvSpPr/>
      </dsp:nvSpPr>
      <dsp:spPr>
        <a:xfrm>
          <a:off x="1739240" y="2933290"/>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Thank you, I really appreciated your call today as I was on tenterhooks awaiting what was happening and next move. Thank you again.</a:t>
          </a:r>
          <a:endParaRPr lang="en-US" sz="1100" kern="1200"/>
        </a:p>
      </dsp:txBody>
      <dsp:txXfrm>
        <a:off x="1739240" y="2933290"/>
        <a:ext cx="1869763" cy="793233"/>
      </dsp:txXfrm>
    </dsp:sp>
    <dsp:sp modelId="{E161A967-8650-4CD9-B32A-645EA156FB62}">
      <dsp:nvSpPr>
        <dsp:cNvPr id="0" name=""/>
        <dsp:cNvSpPr/>
      </dsp:nvSpPr>
      <dsp:spPr>
        <a:xfrm>
          <a:off x="3934796" y="2933290"/>
          <a:ext cx="793233" cy="7932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93738-2E02-4C2F-A8AC-9DE0FAD9847C}">
      <dsp:nvSpPr>
        <dsp:cNvPr id="0" name=""/>
        <dsp:cNvSpPr/>
      </dsp:nvSpPr>
      <dsp:spPr>
        <a:xfrm>
          <a:off x="4101374" y="3099869"/>
          <a:ext cx="460075" cy="4600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D85318-8E1C-4613-BD90-E00DB4119F56}">
      <dsp:nvSpPr>
        <dsp:cNvPr id="0" name=""/>
        <dsp:cNvSpPr/>
      </dsp:nvSpPr>
      <dsp:spPr>
        <a:xfrm>
          <a:off x="4898007" y="2933290"/>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Thank you so much for your contribution to the coffee afternoon, it was great and very much appreciated and all very positive. Would you also pass on my thanks to your Short Breaks colleagues?</a:t>
          </a:r>
          <a:endParaRPr lang="en-US" sz="1100" kern="1200"/>
        </a:p>
      </dsp:txBody>
      <dsp:txXfrm>
        <a:off x="4898007" y="2933290"/>
        <a:ext cx="1869763" cy="7932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C68B2-9278-4642-A0DA-0A7C1D8A0FCD}">
      <dsp:nvSpPr>
        <dsp:cNvPr id="0" name=""/>
        <dsp:cNvSpPr/>
      </dsp:nvSpPr>
      <dsp:spPr>
        <a:xfrm>
          <a:off x="0" y="260406"/>
          <a:ext cx="5098256" cy="16309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What do SENDIASS do well?	</a:t>
          </a:r>
          <a:endParaRPr lang="en-US" sz="4100" kern="1200"/>
        </a:p>
      </dsp:txBody>
      <dsp:txXfrm>
        <a:off x="79618" y="340024"/>
        <a:ext cx="4939020" cy="1471744"/>
      </dsp:txXfrm>
    </dsp:sp>
    <dsp:sp modelId="{5916D41F-D151-4CD2-938D-BFF3669F647A}">
      <dsp:nvSpPr>
        <dsp:cNvPr id="0" name=""/>
        <dsp:cNvSpPr/>
      </dsp:nvSpPr>
      <dsp:spPr>
        <a:xfrm>
          <a:off x="0" y="2009466"/>
          <a:ext cx="5098256" cy="1630980"/>
        </a:xfrm>
        <a:prstGeom prst="roundRect">
          <a:avLst/>
        </a:prstGeom>
        <a:solidFill>
          <a:schemeClr val="accent5">
            <a:hueOff val="3005351"/>
            <a:satOff val="-13190"/>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What could SENDIASS do better?	</a:t>
          </a:r>
          <a:endParaRPr lang="en-US" sz="4100" kern="1200"/>
        </a:p>
      </dsp:txBody>
      <dsp:txXfrm>
        <a:off x="79618" y="2089084"/>
        <a:ext cx="4939020" cy="1471744"/>
      </dsp:txXfrm>
    </dsp:sp>
    <dsp:sp modelId="{1AF62B62-21D2-4C0E-9616-0EC3DD7059CE}">
      <dsp:nvSpPr>
        <dsp:cNvPr id="0" name=""/>
        <dsp:cNvSpPr/>
      </dsp:nvSpPr>
      <dsp:spPr>
        <a:xfrm>
          <a:off x="0" y="3758526"/>
          <a:ext cx="5098256" cy="1630980"/>
        </a:xfrm>
        <a:prstGeom prst="roundRect">
          <a:avLst/>
        </a:prstGeom>
        <a:solidFill>
          <a:schemeClr val="accent5">
            <a:hueOff val="6010703"/>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Ideas for development?</a:t>
          </a:r>
          <a:endParaRPr lang="en-US" sz="4100" kern="1200"/>
        </a:p>
      </dsp:txBody>
      <dsp:txXfrm>
        <a:off x="79618" y="3838144"/>
        <a:ext cx="4939020" cy="1471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F4767-6496-481A-BE89-4C456EB3864B}">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97FD7-A265-4AEE-806E-32E39E7A48CB}">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910AD-F596-4A08-AAF1-C0FE185D9AB1}">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Telephone: 0191 5873541 or 03000 267004 including 24 hours answer machine </a:t>
          </a:r>
          <a:endParaRPr lang="en-US" sz="2100" kern="1200"/>
        </a:p>
      </dsp:txBody>
      <dsp:txXfrm>
        <a:off x="1372680" y="2344"/>
        <a:ext cx="3725575" cy="1188467"/>
      </dsp:txXfrm>
    </dsp:sp>
    <dsp:sp modelId="{7F11D9E0-1EA4-4412-8FD3-3B703EE74F5D}">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81D8D-BB42-45EE-8F18-6B882BADB701}">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BF9DB-0C00-4359-9E54-9C073515D6D1}">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Email: </a:t>
          </a:r>
          <a:r>
            <a:rPr lang="en-GB" sz="2100" kern="1200">
              <a:hlinkClick xmlns:r="http://schemas.openxmlformats.org/officeDocument/2006/relationships" r:id="rId5"/>
            </a:rPr>
            <a:t>sendiass@durham.gov.uk</a:t>
          </a:r>
          <a:endParaRPr lang="en-US" sz="2100" kern="1200"/>
        </a:p>
      </dsp:txBody>
      <dsp:txXfrm>
        <a:off x="1372680" y="1487929"/>
        <a:ext cx="3725575" cy="1188467"/>
      </dsp:txXfrm>
    </dsp:sp>
    <dsp:sp modelId="{1A13A4E3-2F78-44D0-9518-6B42E7C1E7B5}">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C9535-AD6F-4FF2-B890-442964D6225B}">
      <dsp:nvSpPr>
        <dsp:cNvPr id="0" name=""/>
        <dsp:cNvSpPr/>
      </dsp:nvSpPr>
      <dsp:spPr>
        <a:xfrm>
          <a:off x="359511" y="3240919"/>
          <a:ext cx="653657" cy="65365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BCA5A3-D263-460A-A104-5808813462B4}">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Website Contact Form </a:t>
          </a:r>
          <a:endParaRPr lang="en-US" sz="2100" kern="1200"/>
        </a:p>
      </dsp:txBody>
      <dsp:txXfrm>
        <a:off x="1372680" y="2973514"/>
        <a:ext cx="3725575" cy="1188467"/>
      </dsp:txXfrm>
    </dsp:sp>
    <dsp:sp modelId="{1A8C528C-796B-425D-ADDD-96B65063714B}">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12640-B22B-4D5F-98D5-B0958C5A2A9E}">
      <dsp:nvSpPr>
        <dsp:cNvPr id="0" name=""/>
        <dsp:cNvSpPr/>
      </dsp:nvSpPr>
      <dsp:spPr>
        <a:xfrm>
          <a:off x="359511" y="4726504"/>
          <a:ext cx="653657" cy="65365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FC7AFD-6717-4111-84A5-59D5B4B5F831}">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Professional Third Party referral form to be completed</a:t>
          </a:r>
          <a:endParaRPr lang="en-US" sz="2100" kern="1200"/>
        </a:p>
      </dsp:txBody>
      <dsp:txXfrm>
        <a:off x="1372680" y="4459099"/>
        <a:ext cx="3725575" cy="118846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5" cy="497679"/>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sz="quarter" idx="1"/>
          </p:nvPr>
        </p:nvSpPr>
        <p:spPr>
          <a:xfrm>
            <a:off x="3849955" y="1"/>
            <a:ext cx="2946135" cy="497679"/>
          </a:xfrm>
          <a:prstGeom prst="rect">
            <a:avLst/>
          </a:prstGeom>
        </p:spPr>
        <p:txBody>
          <a:bodyPr vert="horz" lIns="91303" tIns="45651" rIns="91303" bIns="45651" rtlCol="0"/>
          <a:lstStyle>
            <a:lvl1pPr algn="r">
              <a:defRPr sz="1200"/>
            </a:lvl1pPr>
          </a:lstStyle>
          <a:p>
            <a:fld id="{F82F3B4A-5876-4F25-9A42-BB5189C0082B}" type="datetimeFigureOut">
              <a:rPr lang="en-GB" smtClean="0"/>
              <a:t>06/06/2023</a:t>
            </a:fld>
            <a:endParaRPr lang="en-GB"/>
          </a:p>
        </p:txBody>
      </p:sp>
      <p:sp>
        <p:nvSpPr>
          <p:cNvPr id="4" name="Footer Placeholder 3"/>
          <p:cNvSpPr>
            <a:spLocks noGrp="1"/>
          </p:cNvSpPr>
          <p:nvPr>
            <p:ph type="ftr" sz="quarter" idx="2"/>
          </p:nvPr>
        </p:nvSpPr>
        <p:spPr>
          <a:xfrm>
            <a:off x="0" y="9430546"/>
            <a:ext cx="2946135" cy="497679"/>
          </a:xfrm>
          <a:prstGeom prst="rect">
            <a:avLst/>
          </a:prstGeom>
        </p:spPr>
        <p:txBody>
          <a:bodyPr vert="horz" lIns="91303" tIns="45651" rIns="91303" bIns="45651"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30546"/>
            <a:ext cx="2946135" cy="497679"/>
          </a:xfrm>
          <a:prstGeom prst="rect">
            <a:avLst/>
          </a:prstGeom>
        </p:spPr>
        <p:txBody>
          <a:bodyPr vert="horz" lIns="91303" tIns="45651" rIns="91303" bIns="45651" rtlCol="0" anchor="b"/>
          <a:lstStyle>
            <a:lvl1pPr algn="r">
              <a:defRPr sz="1200"/>
            </a:lvl1pPr>
          </a:lstStyle>
          <a:p>
            <a:fld id="{6A2DB8AD-341B-4E48-AFAA-A5F006205567}" type="slidenum">
              <a:rPr lang="en-GB" smtClean="0"/>
              <a:t>‹#›</a:t>
            </a:fld>
            <a:endParaRPr lang="en-GB"/>
          </a:p>
        </p:txBody>
      </p:sp>
    </p:spTree>
    <p:extLst>
      <p:ext uri="{BB962C8B-B14F-4D97-AF65-F5344CB8AC3E}">
        <p14:creationId xmlns:p14="http://schemas.microsoft.com/office/powerpoint/2010/main" val="294446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idx="1"/>
          </p:nvPr>
        </p:nvSpPr>
        <p:spPr>
          <a:xfrm>
            <a:off x="3850443" y="1"/>
            <a:ext cx="2945659" cy="496411"/>
          </a:xfrm>
          <a:prstGeom prst="rect">
            <a:avLst/>
          </a:prstGeom>
        </p:spPr>
        <p:txBody>
          <a:bodyPr vert="horz" lIns="91303" tIns="45651" rIns="91303" bIns="45651" rtlCol="0"/>
          <a:lstStyle>
            <a:lvl1pPr algn="r">
              <a:defRPr sz="1200"/>
            </a:lvl1pPr>
          </a:lstStyle>
          <a:p>
            <a:fld id="{A2B15002-E5C6-441D-BFD5-854920A510CB}" type="datetimeFigureOut">
              <a:rPr lang="en-GB" smtClean="0"/>
              <a:pPr/>
              <a:t>06/06/2023</a:t>
            </a:fld>
            <a:endParaRPr lang="en-GB"/>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303" tIns="45651" rIns="91303" bIns="45651"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303" tIns="45651" rIns="91303" bIns="456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303" tIns="45651" rIns="91303" bIns="4565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303" tIns="45651" rIns="91303" bIns="45651" rtlCol="0" anchor="b"/>
          <a:lstStyle>
            <a:lvl1pPr algn="r">
              <a:defRPr sz="1200"/>
            </a:lvl1pPr>
          </a:lstStyle>
          <a:p>
            <a:fld id="{7DD26FA5-A8BA-498A-A9FA-12D2AE5314EE}" type="slidenum">
              <a:rPr lang="en-GB" smtClean="0"/>
              <a:pPr/>
              <a:t>‹#›</a:t>
            </a:fld>
            <a:endParaRPr lang="en-GB"/>
          </a:p>
        </p:txBody>
      </p:sp>
    </p:spTree>
    <p:extLst>
      <p:ext uri="{BB962C8B-B14F-4D97-AF65-F5344CB8AC3E}">
        <p14:creationId xmlns:p14="http://schemas.microsoft.com/office/powerpoint/2010/main" val="258471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D26FA5-A8BA-498A-A9FA-12D2AE5314EE}" type="slidenum">
              <a:rPr lang="en-GB" smtClean="0"/>
              <a:pPr/>
              <a:t>5</a:t>
            </a:fld>
            <a:endParaRPr lang="en-GB"/>
          </a:p>
        </p:txBody>
      </p:sp>
    </p:spTree>
    <p:extLst>
      <p:ext uri="{BB962C8B-B14F-4D97-AF65-F5344CB8AC3E}">
        <p14:creationId xmlns:p14="http://schemas.microsoft.com/office/powerpoint/2010/main" val="192086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D26FA5-A8BA-498A-A9FA-12D2AE5314EE}" type="slidenum">
              <a:rPr lang="en-GB" smtClean="0"/>
              <a:pPr/>
              <a:t>9</a:t>
            </a:fld>
            <a:endParaRPr lang="en-GB"/>
          </a:p>
        </p:txBody>
      </p:sp>
    </p:spTree>
    <p:extLst>
      <p:ext uri="{BB962C8B-B14F-4D97-AF65-F5344CB8AC3E}">
        <p14:creationId xmlns:p14="http://schemas.microsoft.com/office/powerpoint/2010/main" val="253094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EE82A773-6DBD-45C8-B8B8-6EB5E18A47E0}" type="slidenum">
              <a:rPr lang="en-GB" smtClean="0">
                <a:solidFill>
                  <a:srgbClr val="000000"/>
                </a:solidFill>
              </a:rPr>
              <a:pPr>
                <a:defRPr/>
              </a:pPr>
              <a:t>‹#›</a:t>
            </a:fld>
            <a:endParaRPr lang="en-GB" dirty="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15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75E446AC-FEC8-4C76-AE91-424841ACC9CE}"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5147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CB3B6A6F-6373-4C25-8A30-DD7795BE9EDF}"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0008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AA999CD-2372-46F5-9672-9A57242F0601}"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974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53460D59-E8D1-4D8B-876E-BBBCBA2634AE}" type="slidenum">
              <a:rPr lang="en-GB" smtClean="0">
                <a:solidFill>
                  <a:srgbClr val="000000"/>
                </a:solidFill>
              </a:rPr>
              <a:pPr>
                <a:defRPr/>
              </a:pPr>
              <a:t>‹#›</a:t>
            </a:fld>
            <a:endParaRPr lang="en-GB" dirty="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16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45535180-7FC2-4774-AB75-8CAEF94E22A0}"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967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925FAB29-0638-43C2-99FA-D4BD9DC0A07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67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178EEA38-F9D9-4AD5-9308-7592AA1E6DE9}"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668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EF18AB9D-5937-443B-A5ED-4FE2654524BB}"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4312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C335FA3-E301-47FA-A06E-575A5F1FD31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4478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3802C15E-2107-4A52-B708-C25DC20A1AF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5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9F26B0A3-6F49-45DF-AD85-C5ABF3453BC0}"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72122"/>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3D595-9F61-4962-B6AC-6D042832B97E}"/>
              </a:ext>
            </a:extLst>
          </p:cNvPr>
          <p:cNvSpPr>
            <a:spLocks noGrp="1"/>
          </p:cNvSpPr>
          <p:nvPr>
            <p:ph type="title"/>
          </p:nvPr>
        </p:nvSpPr>
        <p:spPr>
          <a:xfrm>
            <a:off x="393261" y="3886202"/>
            <a:ext cx="8181805" cy="1395728"/>
          </a:xfrm>
        </p:spPr>
        <p:txBody>
          <a:bodyPr vert="horz" lIns="91440" tIns="45720" rIns="91440" bIns="45720" rtlCol="0" anchor="b">
            <a:normAutofit/>
          </a:bodyPr>
          <a:lstStyle/>
          <a:p>
            <a:pPr algn="ctr"/>
            <a:r>
              <a:rPr lang="en-US" sz="5200" dirty="0">
                <a:solidFill>
                  <a:schemeClr val="tx1">
                    <a:lumMod val="85000"/>
                    <a:lumOff val="15000"/>
                  </a:schemeClr>
                </a:solidFill>
              </a:rPr>
              <a:t>MCT Conference 2023</a:t>
            </a:r>
          </a:p>
        </p:txBody>
      </p:sp>
      <p:pic>
        <p:nvPicPr>
          <p:cNvPr id="4" name="Content Placeholder 3" descr="A picture containing drawing&#10;&#10;Description automatically generated">
            <a:extLst>
              <a:ext uri="{FF2B5EF4-FFF2-40B4-BE49-F238E27FC236}">
                <a16:creationId xmlns:a16="http://schemas.microsoft.com/office/drawing/2014/main" id="{FD5CBB14-5396-4F7E-8DFB-9FB6FF3C045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377448"/>
            <a:ext cx="6004560" cy="3602736"/>
          </a:xfrm>
          <a:prstGeom prst="rect">
            <a:avLst/>
          </a:prstGeom>
        </p:spPr>
      </p:pic>
      <p:cxnSp>
        <p:nvCxnSpPr>
          <p:cNvPr id="17" name="Straight Connector 16">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FEAC19C0-4F94-442C-AC30-9D49141041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8460" r="63281"/>
          <a:stretch>
            <a:fillRect/>
          </a:stretch>
        </p:blipFill>
        <p:spPr bwMode="auto">
          <a:xfrm>
            <a:off x="199961" y="3336398"/>
            <a:ext cx="1580363" cy="11599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a:extLst>
              <a:ext uri="{FF2B5EF4-FFF2-40B4-BE49-F238E27FC236}">
                <a16:creationId xmlns:a16="http://schemas.microsoft.com/office/drawing/2014/main" id="{96C3D443-8C5D-481B-906D-98DCB1FBD0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8460" r="63281"/>
          <a:stretch>
            <a:fillRect/>
          </a:stretch>
        </p:blipFill>
        <p:spPr bwMode="auto">
          <a:xfrm>
            <a:off x="7331473" y="3336398"/>
            <a:ext cx="1580363" cy="11599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8052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1CF3-4E85-2236-A571-6539221CA4F9}"/>
              </a:ext>
            </a:extLst>
          </p:cNvPr>
          <p:cNvSpPr>
            <a:spLocks noGrp="1"/>
          </p:cNvSpPr>
          <p:nvPr>
            <p:ph type="title"/>
          </p:nvPr>
        </p:nvSpPr>
        <p:spPr>
          <a:xfrm>
            <a:off x="822960" y="286603"/>
            <a:ext cx="7543800" cy="1450757"/>
          </a:xfrm>
        </p:spPr>
        <p:txBody>
          <a:bodyPr>
            <a:normAutofit/>
          </a:bodyPr>
          <a:lstStyle/>
          <a:p>
            <a:r>
              <a:rPr lang="en-GB" dirty="0"/>
              <a:t>Feedback from 2023</a:t>
            </a:r>
          </a:p>
        </p:txBody>
      </p:sp>
      <p:graphicFrame>
        <p:nvGraphicFramePr>
          <p:cNvPr id="5" name="Content Placeholder 2">
            <a:extLst>
              <a:ext uri="{FF2B5EF4-FFF2-40B4-BE49-F238E27FC236}">
                <a16:creationId xmlns:a16="http://schemas.microsoft.com/office/drawing/2014/main" id="{D51E5686-7A41-A7E1-D0B5-6CF5F01DF66F}"/>
              </a:ext>
            </a:extLst>
          </p:cNvPr>
          <p:cNvGraphicFramePr>
            <a:graphicFrameLocks noGrp="1"/>
          </p:cNvGraphicFramePr>
          <p:nvPr>
            <p:ph idx="1"/>
            <p:extLst>
              <p:ext uri="{D42A27DB-BD31-4B8C-83A1-F6EECF244321}">
                <p14:modId xmlns:p14="http://schemas.microsoft.com/office/powerpoint/2010/main" val="353947342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16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832249-A6CF-3F96-E051-2AB47215B21D}"/>
              </a:ext>
            </a:extLst>
          </p:cNvPr>
          <p:cNvSpPr>
            <a:spLocks noGrp="1"/>
          </p:cNvSpPr>
          <p:nvPr>
            <p:ph type="title"/>
          </p:nvPr>
        </p:nvSpPr>
        <p:spPr>
          <a:xfrm>
            <a:off x="369277" y="516835"/>
            <a:ext cx="2313633" cy="5772840"/>
          </a:xfrm>
        </p:spPr>
        <p:txBody>
          <a:bodyPr anchor="ctr">
            <a:normAutofit/>
          </a:bodyPr>
          <a:lstStyle/>
          <a:p>
            <a:r>
              <a:rPr lang="en-GB" sz="3100" dirty="0">
                <a:solidFill>
                  <a:srgbClr val="FFFFFF"/>
                </a:solidFill>
              </a:rPr>
              <a:t>Feedback from families to develop the information, advice and support we offer.</a:t>
            </a:r>
          </a:p>
        </p:txBody>
      </p:sp>
      <p:sp>
        <p:nvSpPr>
          <p:cNvPr id="22" name="Rectangle 21">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BA52785A-BC1B-2B7B-D854-D6EA004956A2}"/>
              </a:ext>
            </a:extLst>
          </p:cNvPr>
          <p:cNvGraphicFramePr>
            <a:graphicFrameLocks noGrp="1"/>
          </p:cNvGraphicFramePr>
          <p:nvPr>
            <p:ph idx="1"/>
            <p:extLst>
              <p:ext uri="{D42A27DB-BD31-4B8C-83A1-F6EECF244321}">
                <p14:modId xmlns:p14="http://schemas.microsoft.com/office/powerpoint/2010/main" val="424244754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6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97FE32-DBDF-E29F-BD79-30D2D29C1CA6}"/>
              </a:ext>
            </a:extLst>
          </p:cNvPr>
          <p:cNvSpPr>
            <a:spLocks noGrp="1"/>
          </p:cNvSpPr>
          <p:nvPr>
            <p:ph type="title"/>
          </p:nvPr>
        </p:nvSpPr>
        <p:spPr>
          <a:xfrm>
            <a:off x="369277" y="605896"/>
            <a:ext cx="2313633" cy="5646208"/>
          </a:xfrm>
        </p:spPr>
        <p:txBody>
          <a:bodyPr anchor="ctr">
            <a:normAutofit/>
          </a:bodyPr>
          <a:lstStyle/>
          <a:p>
            <a:r>
              <a:rPr lang="en-GB" sz="3100" dirty="0">
                <a:solidFill>
                  <a:srgbClr val="FFFFFF"/>
                </a:solidFill>
              </a:rPr>
              <a:t>Meet the TEAM</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6109DD8-6C6E-2222-A750-D15A601CC506}"/>
              </a:ext>
            </a:extLst>
          </p:cNvPr>
          <p:cNvSpPr>
            <a:spLocks noGrp="1"/>
          </p:cNvSpPr>
          <p:nvPr>
            <p:ph idx="1"/>
          </p:nvPr>
        </p:nvSpPr>
        <p:spPr>
          <a:xfrm>
            <a:off x="3200400" y="605896"/>
            <a:ext cx="5943600" cy="6556904"/>
          </a:xfrm>
        </p:spPr>
        <p:txBody>
          <a:bodyPr anchor="ctr">
            <a:normAutofit fontScale="40000" lnSpcReduction="20000"/>
          </a:bodyPr>
          <a:lstStyle/>
          <a:p>
            <a:pPr marL="0" indent="0">
              <a:buNone/>
            </a:pPr>
            <a:r>
              <a:rPr lang="en-GB" sz="3700" dirty="0">
                <a:latin typeface="Cavolini" panose="03000502040302020204" pitchFamily="66" charset="0"/>
                <a:cs typeface="Cavolini" panose="03000502040302020204" pitchFamily="66" charset="0"/>
              </a:rPr>
              <a:t>Lisa Kirton</a:t>
            </a:r>
          </a:p>
          <a:p>
            <a:pPr marL="0" indent="0">
              <a:buNone/>
            </a:pPr>
            <a:r>
              <a:rPr lang="en-GB" sz="3700" dirty="0">
                <a:latin typeface="Cavolini" panose="03000502040302020204" pitchFamily="66" charset="0"/>
                <a:cs typeface="Cavolini" panose="03000502040302020204" pitchFamily="66" charset="0"/>
              </a:rPr>
              <a:t>SENDIASS Manager </a:t>
            </a:r>
          </a:p>
          <a:p>
            <a:endParaRPr lang="en-GB" sz="3700" dirty="0">
              <a:latin typeface="Cavolini" panose="03000502040302020204" pitchFamily="66" charset="0"/>
              <a:cs typeface="Cavolini" panose="03000502040302020204" pitchFamily="66" charset="0"/>
            </a:endParaRPr>
          </a:p>
          <a:p>
            <a:pPr marL="0" indent="0">
              <a:buNone/>
            </a:pPr>
            <a:r>
              <a:rPr lang="en-GB" sz="3700" dirty="0">
                <a:latin typeface="Cavolini" panose="03000502040302020204" pitchFamily="66" charset="0"/>
                <a:cs typeface="Cavolini" panose="03000502040302020204" pitchFamily="66" charset="0"/>
              </a:rPr>
              <a:t>Ann Connor</a:t>
            </a:r>
          </a:p>
          <a:p>
            <a:pPr marL="0" indent="0">
              <a:buNone/>
            </a:pPr>
            <a:r>
              <a:rPr lang="en-GB" sz="3700" dirty="0">
                <a:latin typeface="Cavolini" panose="03000502040302020204" pitchFamily="66" charset="0"/>
                <a:cs typeface="Cavolini" panose="03000502040302020204" pitchFamily="66" charset="0"/>
              </a:rPr>
              <a:t>SENDIASS Triage Support Officer</a:t>
            </a:r>
          </a:p>
          <a:p>
            <a:endParaRPr lang="en-GB" sz="3700" dirty="0">
              <a:latin typeface="Cavolini" panose="03000502040302020204" pitchFamily="66" charset="0"/>
              <a:cs typeface="Cavolini" panose="03000502040302020204" pitchFamily="66" charset="0"/>
            </a:endParaRPr>
          </a:p>
          <a:p>
            <a:pPr marL="0" indent="0">
              <a:buNone/>
            </a:pPr>
            <a:r>
              <a:rPr lang="en-GB" sz="3700" dirty="0">
                <a:latin typeface="Cavolini" panose="03000502040302020204" pitchFamily="66" charset="0"/>
                <a:cs typeface="Cavolini" panose="03000502040302020204" pitchFamily="66" charset="0"/>
              </a:rPr>
              <a:t>Catherine Winn &amp; Angela McGinlay</a:t>
            </a:r>
          </a:p>
          <a:p>
            <a:pPr marL="0" indent="0">
              <a:buNone/>
            </a:pPr>
            <a:r>
              <a:rPr lang="en-GB" sz="3700" dirty="0">
                <a:latin typeface="Cavolini" panose="03000502040302020204" pitchFamily="66" charset="0"/>
                <a:cs typeface="Cavolini" panose="03000502040302020204" pitchFamily="66" charset="0"/>
              </a:rPr>
              <a:t>SENDIASS Officers</a:t>
            </a:r>
          </a:p>
          <a:p>
            <a:endParaRPr lang="en-GB" sz="3700" dirty="0">
              <a:latin typeface="Cavolini" panose="03000502040302020204" pitchFamily="66" charset="0"/>
              <a:cs typeface="Cavolini" panose="03000502040302020204" pitchFamily="66" charset="0"/>
            </a:endParaRPr>
          </a:p>
          <a:p>
            <a:pPr marL="0" indent="0">
              <a:buNone/>
            </a:pPr>
            <a:r>
              <a:rPr lang="en-GB" sz="3700" dirty="0">
                <a:latin typeface="Cavolini" panose="03000502040302020204" pitchFamily="66" charset="0"/>
                <a:cs typeface="Cavolini" panose="03000502040302020204" pitchFamily="66" charset="0"/>
              </a:rPr>
              <a:t>Christine Close and Kirsty Blake </a:t>
            </a:r>
          </a:p>
          <a:p>
            <a:pPr marL="0" indent="0">
              <a:buNone/>
            </a:pPr>
            <a:r>
              <a:rPr lang="en-GB" sz="3700" dirty="0">
                <a:latin typeface="Cavolini" panose="03000502040302020204" pitchFamily="66" charset="0"/>
                <a:cs typeface="Cavolini" panose="03000502040302020204" pitchFamily="66" charset="0"/>
              </a:rPr>
              <a:t>Neurodevelopmental Family Support Officers</a:t>
            </a:r>
          </a:p>
          <a:p>
            <a:endParaRPr lang="en-GB" sz="3700" dirty="0">
              <a:latin typeface="Cavolini" panose="03000502040302020204" pitchFamily="66" charset="0"/>
              <a:cs typeface="Cavolini" panose="03000502040302020204" pitchFamily="66" charset="0"/>
            </a:endParaRPr>
          </a:p>
          <a:p>
            <a:pPr marL="0" indent="0">
              <a:buNone/>
            </a:pPr>
            <a:r>
              <a:rPr lang="en-GB" sz="3700" dirty="0">
                <a:latin typeface="Cavolini" panose="03000502040302020204" pitchFamily="66" charset="0"/>
                <a:cs typeface="Cavolini" panose="03000502040302020204" pitchFamily="66" charset="0"/>
              </a:rPr>
              <a:t>Ruth Pope </a:t>
            </a:r>
          </a:p>
          <a:p>
            <a:pPr marL="0" indent="0">
              <a:buNone/>
            </a:pPr>
            <a:r>
              <a:rPr lang="en-GB" sz="3700" dirty="0">
                <a:latin typeface="Cavolini" panose="03000502040302020204" pitchFamily="66" charset="0"/>
                <a:cs typeface="Cavolini" panose="03000502040302020204" pitchFamily="66" charset="0"/>
              </a:rPr>
              <a:t>Enabling Inclusive Communities Co-ordinator</a:t>
            </a:r>
          </a:p>
          <a:p>
            <a:endParaRPr lang="en-GB" sz="3700" dirty="0">
              <a:latin typeface="Cavolini" panose="03000502040302020204" pitchFamily="66" charset="0"/>
              <a:cs typeface="Cavolini" panose="03000502040302020204" pitchFamily="66" charset="0"/>
            </a:endParaRPr>
          </a:p>
          <a:p>
            <a:pPr marL="0" indent="0">
              <a:buNone/>
            </a:pPr>
            <a:r>
              <a:rPr lang="en-GB" sz="3700" dirty="0">
                <a:latin typeface="Cavolini" panose="03000502040302020204" pitchFamily="66" charset="0"/>
                <a:cs typeface="Cavolini" panose="03000502040302020204" pitchFamily="66" charset="0"/>
              </a:rPr>
              <a:t>Danielle Pope </a:t>
            </a:r>
          </a:p>
          <a:p>
            <a:pPr marL="0" indent="0">
              <a:buNone/>
            </a:pPr>
            <a:r>
              <a:rPr lang="en-GB" sz="3700" dirty="0">
                <a:latin typeface="Cavolini" panose="03000502040302020204" pitchFamily="66" charset="0"/>
                <a:cs typeface="Cavolini" panose="03000502040302020204" pitchFamily="66" charset="0"/>
              </a:rPr>
              <a:t>Inclusive Communities Coordinator</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 </a:t>
            </a:r>
          </a:p>
        </p:txBody>
      </p:sp>
    </p:spTree>
    <p:extLst>
      <p:ext uri="{BB962C8B-B14F-4D97-AF65-F5344CB8AC3E}">
        <p14:creationId xmlns:p14="http://schemas.microsoft.com/office/powerpoint/2010/main" val="351813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9AB40D-487B-01B5-9485-C92A5153DFED}"/>
              </a:ext>
            </a:extLst>
          </p:cNvPr>
          <p:cNvSpPr>
            <a:spLocks noGrp="1"/>
          </p:cNvSpPr>
          <p:nvPr>
            <p:ph type="title"/>
          </p:nvPr>
        </p:nvSpPr>
        <p:spPr>
          <a:xfrm>
            <a:off x="369277" y="516835"/>
            <a:ext cx="2313633" cy="5772840"/>
          </a:xfrm>
        </p:spPr>
        <p:txBody>
          <a:bodyPr anchor="ctr">
            <a:normAutofit/>
          </a:bodyPr>
          <a:lstStyle/>
          <a:p>
            <a:r>
              <a:rPr lang="en-GB" sz="3100" dirty="0">
                <a:solidFill>
                  <a:srgbClr val="FFFFFF"/>
                </a:solidFill>
              </a:rPr>
              <a:t>How to make a referral</a:t>
            </a: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777801D-B919-4630-70E4-B41311738B7E}"/>
              </a:ext>
            </a:extLst>
          </p:cNvPr>
          <p:cNvGraphicFramePr>
            <a:graphicFrameLocks noGrp="1"/>
          </p:cNvGraphicFramePr>
          <p:nvPr>
            <p:ph idx="1"/>
            <p:extLst>
              <p:ext uri="{D42A27DB-BD31-4B8C-83A1-F6EECF244321}">
                <p14:modId xmlns:p14="http://schemas.microsoft.com/office/powerpoint/2010/main" val="215773330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62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2D08C6-51FA-8502-26F4-C2649786D6D4}"/>
              </a:ext>
            </a:extLst>
          </p:cNvPr>
          <p:cNvSpPr>
            <a:spLocks noGrp="1"/>
          </p:cNvSpPr>
          <p:nvPr>
            <p:ph type="title"/>
          </p:nvPr>
        </p:nvSpPr>
        <p:spPr>
          <a:xfrm>
            <a:off x="6132908" y="634946"/>
            <a:ext cx="2858691" cy="5055904"/>
          </a:xfrm>
        </p:spPr>
        <p:txBody>
          <a:bodyPr anchor="ctr">
            <a:normAutofit/>
          </a:bodyPr>
          <a:lstStyle/>
          <a:p>
            <a:r>
              <a:rPr lang="en-GB" dirty="0"/>
              <a:t>Who are SENDIASS?</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BF021F2-5226-D406-8B73-F12C901E15E1}"/>
              </a:ext>
            </a:extLst>
          </p:cNvPr>
          <p:cNvGraphicFramePr>
            <a:graphicFrameLocks noGrp="1"/>
          </p:cNvGraphicFramePr>
          <p:nvPr>
            <p:ph idx="1"/>
            <p:extLst>
              <p:ext uri="{D42A27DB-BD31-4B8C-83A1-F6EECF244321}">
                <p14:modId xmlns:p14="http://schemas.microsoft.com/office/powerpoint/2010/main" val="874796341"/>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72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DD2F-AFFE-8FE5-0165-FE0DCB30135D}"/>
              </a:ext>
            </a:extLst>
          </p:cNvPr>
          <p:cNvSpPr>
            <a:spLocks noGrp="1"/>
          </p:cNvSpPr>
          <p:nvPr>
            <p:ph type="title"/>
          </p:nvPr>
        </p:nvSpPr>
        <p:spPr>
          <a:xfrm>
            <a:off x="822960" y="286603"/>
            <a:ext cx="7543800" cy="1450757"/>
          </a:xfrm>
        </p:spPr>
        <p:txBody>
          <a:bodyPr>
            <a:normAutofit/>
          </a:bodyPr>
          <a:lstStyle/>
          <a:p>
            <a:r>
              <a:rPr lang="en-US" sz="1600" b="1"/>
              <a:t>Common Reasons for Support</a:t>
            </a:r>
            <a:br>
              <a:rPr lang="en-US" sz="1600"/>
            </a:br>
            <a:br>
              <a:rPr lang="en-US" sz="1600"/>
            </a:br>
            <a:br>
              <a:rPr lang="en-US" sz="1600"/>
            </a:br>
            <a:br>
              <a:rPr lang="en-US" sz="1600"/>
            </a:br>
            <a:r>
              <a:rPr lang="en-US" sz="1600"/>
              <a:t>46% of all requests are from families who have a child on the Neurodevelopment Pathway</a:t>
            </a:r>
            <a:endParaRPr lang="en-GB" sz="1600"/>
          </a:p>
        </p:txBody>
      </p:sp>
      <p:graphicFrame>
        <p:nvGraphicFramePr>
          <p:cNvPr id="5" name="Content Placeholder 2">
            <a:extLst>
              <a:ext uri="{FF2B5EF4-FFF2-40B4-BE49-F238E27FC236}">
                <a16:creationId xmlns:a16="http://schemas.microsoft.com/office/drawing/2014/main" id="{728109EC-DC30-0950-9FB4-7A50E7B8C5E6}"/>
              </a:ext>
            </a:extLst>
          </p:cNvPr>
          <p:cNvGraphicFramePr>
            <a:graphicFrameLocks noGrp="1"/>
          </p:cNvGraphicFramePr>
          <p:nvPr>
            <p:ph idx="1"/>
            <p:extLst>
              <p:ext uri="{D42A27DB-BD31-4B8C-83A1-F6EECF244321}">
                <p14:modId xmlns:p14="http://schemas.microsoft.com/office/powerpoint/2010/main" val="315365694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2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858248-38C0-44CC-A398-3EE880944F9D}"/>
              </a:ext>
            </a:extLst>
          </p:cNvPr>
          <p:cNvSpPr>
            <a:spLocks noGrp="1"/>
          </p:cNvSpPr>
          <p:nvPr>
            <p:ph type="title"/>
          </p:nvPr>
        </p:nvSpPr>
        <p:spPr>
          <a:xfrm>
            <a:off x="369277" y="516835"/>
            <a:ext cx="2313633" cy="5772840"/>
          </a:xfrm>
        </p:spPr>
        <p:txBody>
          <a:bodyPr vert="horz" lIns="91440" tIns="45720" rIns="91440" bIns="45720" rtlCol="0" anchor="ctr">
            <a:normAutofit/>
          </a:bodyPr>
          <a:lstStyle/>
          <a:p>
            <a:r>
              <a:rPr lang="en-US" sz="3100">
                <a:solidFill>
                  <a:srgbClr val="FFFFFF"/>
                </a:solidFill>
              </a:rPr>
              <a:t>Area of SEND Needs</a:t>
            </a:r>
          </a:p>
        </p:txBody>
      </p:sp>
      <p:sp>
        <p:nvSpPr>
          <p:cNvPr id="54" name="Rectangle 5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6" name="Content Placeholder 6">
            <a:extLst>
              <a:ext uri="{FF2B5EF4-FFF2-40B4-BE49-F238E27FC236}">
                <a16:creationId xmlns:a16="http://schemas.microsoft.com/office/drawing/2014/main" id="{202F19C4-2B15-F9AE-3682-765C2266C398}"/>
              </a:ext>
            </a:extLst>
          </p:cNvPr>
          <p:cNvGraphicFramePr>
            <a:graphicFrameLocks noGrp="1"/>
          </p:cNvGraphicFramePr>
          <p:nvPr>
            <p:ph idx="1"/>
            <p:extLst>
              <p:ext uri="{D42A27DB-BD31-4B8C-83A1-F6EECF244321}">
                <p14:modId xmlns:p14="http://schemas.microsoft.com/office/powerpoint/2010/main" val="2334836434"/>
              </p:ext>
            </p:extLst>
          </p:nvPr>
        </p:nvGraphicFramePr>
        <p:xfrm>
          <a:off x="3556397" y="304800"/>
          <a:ext cx="5098256"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D3AA8FC8-B358-D4DC-11B1-61AFDDAEB9EC}"/>
              </a:ext>
            </a:extLst>
          </p:cNvPr>
          <p:cNvGrpSpPr/>
          <p:nvPr/>
        </p:nvGrpSpPr>
        <p:grpSpPr>
          <a:xfrm>
            <a:off x="3556397" y="2590800"/>
            <a:ext cx="5098256" cy="1524000"/>
            <a:chOff x="0" y="4578862"/>
            <a:chExt cx="5098256" cy="1140653"/>
          </a:xfrm>
        </p:grpSpPr>
        <p:sp>
          <p:nvSpPr>
            <p:cNvPr id="4" name="Rectangle: Rounded Corners 3">
              <a:extLst>
                <a:ext uri="{FF2B5EF4-FFF2-40B4-BE49-F238E27FC236}">
                  <a16:creationId xmlns:a16="http://schemas.microsoft.com/office/drawing/2014/main" id="{9EECE2AD-7455-904B-3AA2-A0FF1865A54C}"/>
                </a:ext>
              </a:extLst>
            </p:cNvPr>
            <p:cNvSpPr/>
            <p:nvPr/>
          </p:nvSpPr>
          <p:spPr>
            <a:xfrm>
              <a:off x="0" y="4731262"/>
              <a:ext cx="5098256" cy="873953"/>
            </a:xfrm>
            <a:prstGeom prst="roundRect">
              <a:avLst/>
            </a:prstGeom>
          </p:spPr>
          <p:style>
            <a:lnRef idx="2">
              <a:schemeClr val="lt1">
                <a:hueOff val="0"/>
                <a:satOff val="0"/>
                <a:lumOff val="0"/>
                <a:alphaOff val="0"/>
              </a:schemeClr>
            </a:lnRef>
            <a:fillRef idx="1">
              <a:schemeClr val="accent5">
                <a:hueOff val="6010703"/>
                <a:satOff val="-26380"/>
                <a:lumOff val="7843"/>
                <a:alphaOff val="0"/>
              </a:schemeClr>
            </a:fillRef>
            <a:effectRef idx="0">
              <a:schemeClr val="accent5">
                <a:hueOff val="6010703"/>
                <a:satOff val="-26380"/>
                <a:lumOff val="7843"/>
                <a:alphaOff val="0"/>
              </a:schemeClr>
            </a:effectRef>
            <a:fontRef idx="minor">
              <a:schemeClr val="lt1"/>
            </a:fontRef>
          </p:style>
        </p:sp>
        <p:sp>
          <p:nvSpPr>
            <p:cNvPr id="5" name="Rectangle: Rounded Corners 4">
              <a:extLst>
                <a:ext uri="{FF2B5EF4-FFF2-40B4-BE49-F238E27FC236}">
                  <a16:creationId xmlns:a16="http://schemas.microsoft.com/office/drawing/2014/main" id="{A9F0A3AC-C615-1EB8-154E-8E5C1D660131}"/>
                </a:ext>
              </a:extLst>
            </p:cNvPr>
            <p:cNvSpPr txBox="1"/>
            <p:nvPr/>
          </p:nvSpPr>
          <p:spPr>
            <a:xfrm>
              <a:off x="85326" y="4578862"/>
              <a:ext cx="5012930" cy="1140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Neurodevelopmental Assessment Pathway 46% </a:t>
              </a:r>
              <a:endParaRPr lang="en-US" sz="2200" kern="1200" dirty="0"/>
            </a:p>
          </p:txBody>
        </p:sp>
      </p:grpSp>
    </p:spTree>
    <p:extLst>
      <p:ext uri="{BB962C8B-B14F-4D97-AF65-F5344CB8AC3E}">
        <p14:creationId xmlns:p14="http://schemas.microsoft.com/office/powerpoint/2010/main" val="85473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Get More Enquiries - Accordant Partners">
            <a:extLst>
              <a:ext uri="{FF2B5EF4-FFF2-40B4-BE49-F238E27FC236}">
                <a16:creationId xmlns:a16="http://schemas.microsoft.com/office/drawing/2014/main" id="{E7B1DBAE-9AB7-3B99-54E1-9C2857ACEEAB}"/>
              </a:ext>
            </a:extLst>
          </p:cNvPr>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10000" r="1000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423B3C-A1EE-759C-B9D1-496458CDC70D}"/>
              </a:ext>
            </a:extLst>
          </p:cNvPr>
          <p:cNvSpPr>
            <a:spLocks noGrp="1"/>
          </p:cNvSpPr>
          <p:nvPr>
            <p:ph type="title"/>
          </p:nvPr>
        </p:nvSpPr>
        <p:spPr>
          <a:xfrm>
            <a:off x="381000" y="286603"/>
            <a:ext cx="7985760" cy="1450757"/>
          </a:xfrm>
        </p:spPr>
        <p:txBody>
          <a:bodyPr>
            <a:normAutofit/>
          </a:bodyPr>
          <a:lstStyle/>
          <a:p>
            <a:r>
              <a:rPr lang="en-GB" dirty="0"/>
              <a:t>How Many families have received support in 2022/23?</a:t>
            </a:r>
          </a:p>
        </p:txBody>
      </p:sp>
      <p:sp>
        <p:nvSpPr>
          <p:cNvPr id="3" name="Content Placeholder 2">
            <a:extLst>
              <a:ext uri="{FF2B5EF4-FFF2-40B4-BE49-F238E27FC236}">
                <a16:creationId xmlns:a16="http://schemas.microsoft.com/office/drawing/2014/main" id="{CA6E6415-3395-B454-4FA8-662F5CDC64A2}"/>
              </a:ext>
            </a:extLst>
          </p:cNvPr>
          <p:cNvSpPr>
            <a:spLocks noGrp="1"/>
          </p:cNvSpPr>
          <p:nvPr>
            <p:ph idx="1"/>
          </p:nvPr>
        </p:nvSpPr>
        <p:spPr>
          <a:xfrm>
            <a:off x="381000" y="1845734"/>
            <a:ext cx="8153400" cy="4023360"/>
          </a:xfrm>
        </p:spPr>
        <p:txBody>
          <a:bodyPr>
            <a:normAutofit/>
          </a:bodyPr>
          <a:lstStyle/>
          <a:p>
            <a:br>
              <a:rPr lang="en-GB" dirty="0"/>
            </a:br>
            <a:br>
              <a:rPr lang="en-GB" dirty="0"/>
            </a:br>
            <a:r>
              <a:rPr lang="en-GB" sz="2800" dirty="0"/>
              <a:t>1044 existing cases which rolled over from 2022</a:t>
            </a:r>
          </a:p>
          <a:p>
            <a:pPr marL="0" indent="0">
              <a:buNone/>
            </a:pPr>
            <a:endParaRPr lang="en-GB" sz="2800" dirty="0"/>
          </a:p>
          <a:p>
            <a:pPr marL="0" indent="0">
              <a:buNone/>
            </a:pPr>
            <a:r>
              <a:rPr lang="en-GB" sz="2800" dirty="0"/>
              <a:t>673 new cases since January 2023</a:t>
            </a:r>
          </a:p>
          <a:p>
            <a:pPr marL="0" indent="0">
              <a:buNone/>
            </a:pPr>
            <a:endParaRPr lang="en-GB" sz="2800" dirty="0"/>
          </a:p>
          <a:p>
            <a:pPr marL="0" indent="0">
              <a:buNone/>
            </a:pPr>
            <a:r>
              <a:rPr lang="en-GB" sz="2800" dirty="0"/>
              <a:t>Currently working with over 1700 families</a:t>
            </a:r>
            <a:br>
              <a:rPr lang="en-GB" sz="2800" dirty="0"/>
            </a:br>
            <a:endParaRPr lang="en-GB" sz="2800" dirty="0"/>
          </a:p>
        </p:txBody>
      </p:sp>
      <p:sp>
        <p:nvSpPr>
          <p:cNvPr id="19" name="Rectangle 18">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091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24057-9AAE-29B8-1531-FFEED873B2D5}"/>
              </a:ext>
            </a:extLst>
          </p:cNvPr>
          <p:cNvSpPr>
            <a:spLocks noGrp="1"/>
          </p:cNvSpPr>
          <p:nvPr>
            <p:ph type="title"/>
          </p:nvPr>
        </p:nvSpPr>
        <p:spPr>
          <a:xfrm>
            <a:off x="5959900" y="639097"/>
            <a:ext cx="2697404" cy="3856703"/>
          </a:xfrm>
        </p:spPr>
        <p:txBody>
          <a:bodyPr vert="horz" lIns="91440" tIns="45720" rIns="91440" bIns="45720" rtlCol="0" anchor="b">
            <a:normAutofit/>
          </a:bodyPr>
          <a:lstStyle/>
          <a:p>
            <a:pPr algn="ctr"/>
            <a:r>
              <a:rPr lang="en-US" sz="2300" dirty="0">
                <a:solidFill>
                  <a:schemeClr val="tx1">
                    <a:lumMod val="85000"/>
                    <a:lumOff val="15000"/>
                  </a:schemeClr>
                </a:solidFill>
              </a:rPr>
              <a:t>In 2021 SENDIASS proposed the development of a County Durham Neurodevelopmental Family Support Offer within the core provision of County Durham SENDIAS Service.</a:t>
            </a:r>
            <a:br>
              <a:rPr lang="en-US" sz="2300" dirty="0">
                <a:solidFill>
                  <a:schemeClr val="tx1">
                    <a:lumMod val="85000"/>
                    <a:lumOff val="15000"/>
                  </a:schemeClr>
                </a:solidFill>
              </a:rPr>
            </a:br>
            <a:endParaRPr lang="en-US" sz="2300" dirty="0">
              <a:solidFill>
                <a:schemeClr val="tx1">
                  <a:lumMod val="85000"/>
                  <a:lumOff val="15000"/>
                </a:schemeClr>
              </a:solidFill>
            </a:endParaRPr>
          </a:p>
        </p:txBody>
      </p:sp>
      <p:pic>
        <p:nvPicPr>
          <p:cNvPr id="4" name="5334E2FA-5ADE-452F-AB40-3F782C4EDE1B" descr="2DCABCBC-EF64-41EE-98BA-97EEC8847F77.PNG">
            <a:extLst>
              <a:ext uri="{FF2B5EF4-FFF2-40B4-BE49-F238E27FC236}">
                <a16:creationId xmlns:a16="http://schemas.microsoft.com/office/drawing/2014/main" id="{900D88F2-5937-5CC8-C39E-5F1B41D12E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0502" y="640081"/>
            <a:ext cx="5054156" cy="5054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261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CF0473-D44C-D268-0B9F-A82E00A62831}"/>
              </a:ext>
            </a:extLst>
          </p:cNvPr>
          <p:cNvSpPr>
            <a:spLocks noGrp="1"/>
          </p:cNvSpPr>
          <p:nvPr>
            <p:ph type="title"/>
          </p:nvPr>
        </p:nvSpPr>
        <p:spPr>
          <a:xfrm>
            <a:off x="369277" y="605896"/>
            <a:ext cx="2313633" cy="5646208"/>
          </a:xfrm>
        </p:spPr>
        <p:txBody>
          <a:bodyPr anchor="ctr">
            <a:normAutofit/>
          </a:bodyPr>
          <a:lstStyle/>
          <a:p>
            <a:r>
              <a:rPr lang="en-GB" sz="3100">
                <a:solidFill>
                  <a:srgbClr val="FFFFFF"/>
                </a:solidFill>
              </a:rPr>
              <a:t>Who can access the offer?</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3" name="Content Placeholder 2">
            <a:extLst>
              <a:ext uri="{FF2B5EF4-FFF2-40B4-BE49-F238E27FC236}">
                <a16:creationId xmlns:a16="http://schemas.microsoft.com/office/drawing/2014/main" id="{C26CFFAE-A7F6-17B8-5DC8-EBFDB2CDDC08}"/>
              </a:ext>
            </a:extLst>
          </p:cNvPr>
          <p:cNvGraphicFramePr>
            <a:graphicFrameLocks noGrp="1"/>
          </p:cNvGraphicFramePr>
          <p:nvPr>
            <p:ph idx="1"/>
            <p:extLst>
              <p:ext uri="{D42A27DB-BD31-4B8C-83A1-F6EECF244321}">
                <p14:modId xmlns:p14="http://schemas.microsoft.com/office/powerpoint/2010/main" val="3345559454"/>
              </p:ext>
            </p:extLst>
          </p:nvPr>
        </p:nvGraphicFramePr>
        <p:xfrm>
          <a:off x="3556512" y="605896"/>
          <a:ext cx="5218211" cy="5646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5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FFFF47-1248-69CA-B968-D3FF4C8BC46C}"/>
              </a:ext>
            </a:extLst>
          </p:cNvPr>
          <p:cNvSpPr>
            <a:spLocks noGrp="1"/>
          </p:cNvSpPr>
          <p:nvPr>
            <p:ph type="title"/>
          </p:nvPr>
        </p:nvSpPr>
        <p:spPr>
          <a:xfrm>
            <a:off x="6132909" y="634946"/>
            <a:ext cx="2529396" cy="5055904"/>
          </a:xfrm>
        </p:spPr>
        <p:txBody>
          <a:bodyPr anchor="ctr">
            <a:normAutofit/>
          </a:bodyPr>
          <a:lstStyle/>
          <a:p>
            <a:r>
              <a:rPr lang="en-GB" sz="4400"/>
              <a:t>What Support is available?</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75F48EC-75F7-7774-279F-FD4A1CFFF601}"/>
              </a:ext>
            </a:extLst>
          </p:cNvPr>
          <p:cNvGraphicFramePr>
            <a:graphicFrameLocks noGrp="1"/>
          </p:cNvGraphicFramePr>
          <p:nvPr>
            <p:ph idx="1"/>
            <p:extLst>
              <p:ext uri="{D42A27DB-BD31-4B8C-83A1-F6EECF244321}">
                <p14:modId xmlns:p14="http://schemas.microsoft.com/office/powerpoint/2010/main" val="3301077267"/>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52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80711D-7BB2-47AD-B02B-F49B98A5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EAB01D9-5A57-4805-ADAA-FA439B01D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C2D75788-8553-4E8F-B12B-317E982A8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0E658837-6052-421E-8201-4FEA3583E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 y="0"/>
            <a:ext cx="91428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88A0AC-DC0A-4901-9648-DEF173E81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1A4966-EA6B-4F0C-1885-4714AC81DBF3}"/>
              </a:ext>
            </a:extLst>
          </p:cNvPr>
          <p:cNvSpPr>
            <a:spLocks noGrp="1"/>
          </p:cNvSpPr>
          <p:nvPr>
            <p:ph type="title"/>
          </p:nvPr>
        </p:nvSpPr>
        <p:spPr>
          <a:xfrm>
            <a:off x="342900" y="1058573"/>
            <a:ext cx="2744434" cy="2926080"/>
          </a:xfrm>
        </p:spPr>
        <p:txBody>
          <a:bodyPr vert="horz" lIns="91440" tIns="45720" rIns="91440" bIns="45720" rtlCol="0" anchor="b">
            <a:normAutofit/>
          </a:bodyPr>
          <a:lstStyle/>
          <a:p>
            <a:r>
              <a:rPr lang="en-US" sz="1900" b="1" cap="none">
                <a:solidFill>
                  <a:srgbClr val="FFFFFF"/>
                </a:solidFill>
                <a:effectLst/>
              </a:rPr>
              <a:t>NEURODEVELOPMENTAL FAMILY SUPPORT OFFER UPDATE </a:t>
            </a:r>
            <a:br>
              <a:rPr lang="en-US" sz="1900" b="1" cap="none">
                <a:solidFill>
                  <a:srgbClr val="FFFFFF"/>
                </a:solidFill>
                <a:effectLst/>
              </a:rPr>
            </a:br>
            <a:endParaRPr lang="en-US" sz="1900">
              <a:solidFill>
                <a:srgbClr val="FFFFFF"/>
              </a:solidFill>
            </a:endParaRPr>
          </a:p>
        </p:txBody>
      </p:sp>
      <p:sp>
        <p:nvSpPr>
          <p:cNvPr id="26" name="Rectangle 25">
            <a:extLst>
              <a:ext uri="{FF2B5EF4-FFF2-40B4-BE49-F238E27FC236}">
                <a16:creationId xmlns:a16="http://schemas.microsoft.com/office/drawing/2014/main" id="{64C9BCFA-32BF-4E2D-8D69-B5476EA4A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C35D7071-3F5F-45E4-B57A-B7222C87C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321732"/>
            <a:ext cx="2741225"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3FD210E-1D10-4F60-9658-017BD61B1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321732"/>
            <a:ext cx="2301525"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93F545C-10A6-453D-9988-8D727A6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4157448"/>
            <a:ext cx="2741225"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EFA9F15-8109-488E-8D36-B803B56B1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2617577"/>
            <a:ext cx="2301525"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imeline&#10;&#10;Description automatically generated">
            <a:extLst>
              <a:ext uri="{FF2B5EF4-FFF2-40B4-BE49-F238E27FC236}">
                <a16:creationId xmlns:a16="http://schemas.microsoft.com/office/drawing/2014/main" id="{1619AFF3-767B-1439-2A38-12E2374FEA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22" r="5" b="5160"/>
          <a:stretch/>
        </p:blipFill>
        <p:spPr>
          <a:xfrm>
            <a:off x="3934339" y="491681"/>
            <a:ext cx="2320480" cy="3355182"/>
          </a:xfrm>
          <a:prstGeom prst="rect">
            <a:avLst/>
          </a:prstGeom>
        </p:spPr>
      </p:pic>
      <p:pic>
        <p:nvPicPr>
          <p:cNvPr id="8" name="Picture 7" descr="A picture containing text, floor, indoor, furniture&#10;&#10;Description automatically generated">
            <a:extLst>
              <a:ext uri="{FF2B5EF4-FFF2-40B4-BE49-F238E27FC236}">
                <a16:creationId xmlns:a16="http://schemas.microsoft.com/office/drawing/2014/main" id="{6BCBADB3-09AB-3B58-FBF4-B7AD0EA724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 b="14573"/>
          <a:stretch/>
        </p:blipFill>
        <p:spPr>
          <a:xfrm>
            <a:off x="6702590" y="394268"/>
            <a:ext cx="2098510" cy="1915789"/>
          </a:xfrm>
          <a:prstGeom prst="rect">
            <a:avLst/>
          </a:prstGeom>
        </p:spPr>
      </p:pic>
      <p:pic>
        <p:nvPicPr>
          <p:cNvPr id="10" name="Content Placeholder 4" descr="A room with a couch and chairs&#10;&#10;Description automatically generated with low confidence">
            <a:extLst>
              <a:ext uri="{FF2B5EF4-FFF2-40B4-BE49-F238E27FC236}">
                <a16:creationId xmlns:a16="http://schemas.microsoft.com/office/drawing/2014/main" id="{17234112-DA09-3304-7E17-8FD6C7683E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64" r="-3" b="24517"/>
          <a:stretch/>
        </p:blipFill>
        <p:spPr>
          <a:xfrm>
            <a:off x="46770" y="4198719"/>
            <a:ext cx="3298577" cy="1824836"/>
          </a:xfrm>
          <a:prstGeom prst="rect">
            <a:avLst/>
          </a:prstGeom>
        </p:spPr>
      </p:pic>
      <p:pic>
        <p:nvPicPr>
          <p:cNvPr id="12" name="Picture 11" descr="Letter&#10;&#10;Description automatically generated with low confidence">
            <a:extLst>
              <a:ext uri="{FF2B5EF4-FFF2-40B4-BE49-F238E27FC236}">
                <a16:creationId xmlns:a16="http://schemas.microsoft.com/office/drawing/2014/main" id="{F6C77672-298D-DA4D-686F-F35FE90062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616"/>
          <a:stretch/>
        </p:blipFill>
        <p:spPr>
          <a:xfrm>
            <a:off x="3810000" y="4306539"/>
            <a:ext cx="2544957" cy="2059781"/>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310399C3-9AFD-95EA-B78E-8D81086890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616"/>
          <a:stretch/>
        </p:blipFill>
        <p:spPr>
          <a:xfrm>
            <a:off x="6702590" y="2751666"/>
            <a:ext cx="2098510" cy="3580174"/>
          </a:xfrm>
          <a:prstGeom prst="rect">
            <a:avLst/>
          </a:prstGeom>
        </p:spPr>
      </p:pic>
    </p:spTree>
    <p:extLst>
      <p:ext uri="{BB962C8B-B14F-4D97-AF65-F5344CB8AC3E}">
        <p14:creationId xmlns:p14="http://schemas.microsoft.com/office/powerpoint/2010/main" val="164226483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4559</TotalTime>
  <Words>795</Words>
  <Application>Microsoft Office PowerPoint</Application>
  <PresentationFormat>On-screen Show (4:3)</PresentationFormat>
  <Paragraphs>91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Cavolini</vt:lpstr>
      <vt:lpstr>Retrospect</vt:lpstr>
      <vt:lpstr>MCT Conference 2023</vt:lpstr>
      <vt:lpstr>Who are SENDIASS?</vt:lpstr>
      <vt:lpstr>Common Reasons for Support    46% of all requests are from families who have a child on the Neurodevelopment Pathway</vt:lpstr>
      <vt:lpstr>Area of SEND Needs</vt:lpstr>
      <vt:lpstr>How Many families have received support in 2022/23?</vt:lpstr>
      <vt:lpstr>In 2021 SENDIASS proposed the development of a County Durham Neurodevelopmental Family Support Offer within the core provision of County Durham SENDIAS Service. </vt:lpstr>
      <vt:lpstr>Who can access the offer?</vt:lpstr>
      <vt:lpstr>What Support is available?</vt:lpstr>
      <vt:lpstr>NEURODEVELOPMENTAL FAMILY SUPPORT OFFER UPDATE  </vt:lpstr>
      <vt:lpstr>Feedback from 2023</vt:lpstr>
      <vt:lpstr>Feedback from families to develop the information, advice and support we offer.</vt:lpstr>
      <vt:lpstr>Meet the TEAM</vt:lpstr>
      <vt:lpstr>How to make a referral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dc:creator>
  <cp:lastModifiedBy>Lisa Kirton</cp:lastModifiedBy>
  <cp:revision>117</cp:revision>
  <cp:lastPrinted>2018-10-25T11:57:07Z</cp:lastPrinted>
  <dcterms:created xsi:type="dcterms:W3CDTF">2017-02-04T18:42:46Z</dcterms:created>
  <dcterms:modified xsi:type="dcterms:W3CDTF">2023-06-06T14:36:36Z</dcterms:modified>
</cp:coreProperties>
</file>