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3"/>
  </p:sldMasterIdLst>
  <p:notesMasterIdLst>
    <p:notesMasterId r:id="rId12"/>
  </p:notesMasterIdLst>
  <p:handoutMasterIdLst>
    <p:handoutMasterId r:id="rId13"/>
  </p:handoutMasterIdLst>
  <p:sldIdLst>
    <p:sldId id="353" r:id="rId4"/>
    <p:sldId id="354" r:id="rId5"/>
    <p:sldId id="600" r:id="rId6"/>
    <p:sldId id="601" r:id="rId7"/>
    <p:sldId id="598" r:id="rId8"/>
    <p:sldId id="599" r:id="rId9"/>
    <p:sldId id="602" r:id="rId10"/>
    <p:sldId id="603" r:id="rId11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sory Worx" initials="SW" lastIdx="0" clrIdx="0">
    <p:extLst>
      <p:ext uri="{19B8F6BF-5375-455C-9EA6-DF929625EA0E}">
        <p15:presenceInfo xmlns="" xmlns:p15="http://schemas.microsoft.com/office/powerpoint/2012/main" userId="Sensory Wor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FFFF99"/>
    <a:srgbClr val="E8202E"/>
    <a:srgbClr val="FCBF12"/>
    <a:srgbClr val="6699FF"/>
    <a:srgbClr val="FEF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249" autoAdjust="0"/>
  </p:normalViewPr>
  <p:slideViewPr>
    <p:cSldViewPr>
      <p:cViewPr varScale="1">
        <p:scale>
          <a:sx n="83" d="100"/>
          <a:sy n="8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10437FC-7A97-451F-B699-B2C12902B2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6F008C6-484E-464E-A93B-014AA29D4F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9866F-D234-44B7-B745-0CC059BC3495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3D00A3-8EBF-4608-9B01-CFFF0EF6DA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D69CA04-7820-4968-BA6F-1BF026A46D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9C86B-701B-4E3F-A205-109896647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9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358DC8-4BD2-4DEF-8152-76006BE72D21}" type="datetimeFigureOut">
              <a:rPr lang="en-GB" altLang="en-US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11F392-555F-42FC-83E4-410A92AF19E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7960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11F392-555F-42FC-83E4-410A92AF19E3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1430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469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025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767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HITE SLID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450"/>
            <a:ext cx="45720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68313" y="6308725"/>
            <a:ext cx="511175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400" b="1" dirty="0">
                <a:solidFill>
                  <a:schemeClr val="accent1"/>
                </a:solidFill>
                <a:ea typeface="+mn-ea"/>
              </a:rPr>
              <a:t>www.cddft.nhs.uk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5688012" cy="72072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aseline="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8313" y="2276475"/>
            <a:ext cx="3887663" cy="3744913"/>
          </a:xfrm>
        </p:spPr>
        <p:txBody>
          <a:bodyPr/>
          <a:lstStyle>
            <a:lvl1pPr marL="324000" indent="-324000">
              <a:spcBef>
                <a:spcPts val="1200"/>
              </a:spcBef>
              <a:buFontTx/>
              <a:buBlip>
                <a:blip r:embed="rId3"/>
              </a:buBlip>
              <a:defRPr sz="1800"/>
            </a:lvl1pPr>
            <a:lvl2pPr indent="-216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indent="-216000">
              <a:spcBef>
                <a:spcPts val="0"/>
              </a:spcBef>
              <a:buFontTx/>
              <a:buBlip>
                <a:blip r:embed="rId3"/>
              </a:buBlip>
              <a:defRPr/>
            </a:lvl3pPr>
            <a:lvl4pPr indent="-216000">
              <a:spcBef>
                <a:spcPts val="0"/>
              </a:spcBef>
              <a:buFontTx/>
              <a:buBlip>
                <a:blip r:embed="rId3"/>
              </a:buBlip>
              <a:defRPr/>
            </a:lvl4pPr>
            <a:lvl5pPr indent="-216000">
              <a:spcBef>
                <a:spcPts val="0"/>
              </a:spcBef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43438" y="2349500"/>
            <a:ext cx="3600450" cy="3671888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6015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HITE SLID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450"/>
            <a:ext cx="45720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68313" y="6308725"/>
            <a:ext cx="511175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400" b="1" dirty="0">
                <a:solidFill>
                  <a:schemeClr val="accent1"/>
                </a:solidFill>
                <a:ea typeface="+mn-ea"/>
              </a:rPr>
              <a:t>www.cddft.nhs.uk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5688012" cy="72072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aseline="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8313" y="2276475"/>
            <a:ext cx="3887663" cy="3744913"/>
          </a:xfrm>
        </p:spPr>
        <p:txBody>
          <a:bodyPr/>
          <a:lstStyle>
            <a:lvl1pPr marL="324000" indent="-324000">
              <a:spcBef>
                <a:spcPts val="1200"/>
              </a:spcBef>
              <a:buFontTx/>
              <a:buBlip>
                <a:blip r:embed="rId3"/>
              </a:buBlip>
              <a:defRPr sz="1800"/>
            </a:lvl1pPr>
            <a:lvl2pPr indent="-216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indent="-216000">
              <a:spcBef>
                <a:spcPts val="0"/>
              </a:spcBef>
              <a:buFontTx/>
              <a:buBlip>
                <a:blip r:embed="rId3"/>
              </a:buBlip>
              <a:defRPr/>
            </a:lvl3pPr>
            <a:lvl4pPr indent="-216000">
              <a:spcBef>
                <a:spcPts val="0"/>
              </a:spcBef>
              <a:buFontTx/>
              <a:buBlip>
                <a:blip r:embed="rId3"/>
              </a:buBlip>
              <a:defRPr/>
            </a:lvl4pPr>
            <a:lvl5pPr indent="-216000">
              <a:spcBef>
                <a:spcPts val="0"/>
              </a:spcBef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572000" y="3141663"/>
            <a:ext cx="3744913" cy="2879725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528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WHITE SLID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450"/>
            <a:ext cx="45720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468313" y="6308725"/>
            <a:ext cx="511175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400" b="1" dirty="0">
                <a:solidFill>
                  <a:schemeClr val="accent1"/>
                </a:solidFill>
                <a:ea typeface="+mn-ea"/>
              </a:rPr>
              <a:t>www.cddft.nhs.uk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5688012" cy="72072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aseline="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8313" y="2276475"/>
            <a:ext cx="6191250" cy="3744913"/>
          </a:xfrm>
        </p:spPr>
        <p:txBody>
          <a:bodyPr/>
          <a:lstStyle>
            <a:lvl1pPr marL="324000" indent="-324000">
              <a:spcBef>
                <a:spcPts val="1200"/>
              </a:spcBef>
              <a:buFontTx/>
              <a:buBlip>
                <a:blip r:embed="rId3"/>
              </a:buBlip>
              <a:defRPr sz="1800"/>
            </a:lvl1pPr>
            <a:lvl2pPr indent="-216000">
              <a:spcBef>
                <a:spcPts val="0"/>
              </a:spcBef>
              <a:buFontTx/>
              <a:buBlip>
                <a:blip r:embed="rId3"/>
              </a:buBlip>
              <a:defRPr/>
            </a:lvl2pPr>
            <a:lvl3pPr indent="-216000">
              <a:spcBef>
                <a:spcPts val="0"/>
              </a:spcBef>
              <a:buFontTx/>
              <a:buBlip>
                <a:blip r:embed="rId3"/>
              </a:buBlip>
              <a:defRPr/>
            </a:lvl3pPr>
            <a:lvl4pPr indent="-216000">
              <a:spcBef>
                <a:spcPts val="0"/>
              </a:spcBef>
              <a:buFontTx/>
              <a:buBlip>
                <a:blip r:embed="rId3"/>
              </a:buBlip>
              <a:defRPr/>
            </a:lvl4pPr>
            <a:lvl5pPr indent="-216000">
              <a:spcBef>
                <a:spcPts val="0"/>
              </a:spcBef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 rot="18900000">
            <a:off x="6816468" y="1309116"/>
            <a:ext cx="1514586" cy="1476603"/>
          </a:xfrm>
          <a:prstGeom prst="round2SameRect">
            <a:avLst/>
          </a:prstGeom>
          <a:ln w="571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 rot="2700000">
            <a:off x="8015188" y="2489401"/>
            <a:ext cx="1533988" cy="1514587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363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42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95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63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1004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344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927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728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84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0A610-3E5D-4003-8CD2-74C67F59E61B}" type="datetimeFigureOut">
              <a:rPr lang="en-GB" altLang="en-US" smtClean="0"/>
              <a:pPr>
                <a:defRPr/>
              </a:pPr>
              <a:t>07/06/2023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79341F-8F88-4679-9E94-4DABE708E02D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808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026" r:id="rId12"/>
    <p:sldLayoutId id="2147484027" r:id="rId13"/>
    <p:sldLayoutId id="214748402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667798" descr="Blank Do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5" y="1196752"/>
            <a:ext cx="8280920" cy="460118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2E8A"/>
                </a:solidFill>
              </a:rPr>
              <a:t/>
            </a:r>
            <a:br>
              <a:rPr lang="en-GB" sz="5400" b="1" dirty="0" smtClean="0">
                <a:solidFill>
                  <a:srgbClr val="002E8A"/>
                </a:solidFill>
              </a:rPr>
            </a:br>
            <a:r>
              <a:rPr lang="en-GB" sz="4800" b="1" dirty="0" smtClean="0">
                <a:solidFill>
                  <a:srgbClr val="002E8A"/>
                </a:solidFill>
              </a:rPr>
              <a:t>Improving Understanding of Sensory Issues</a:t>
            </a:r>
            <a:r>
              <a:rPr lang="en-GB" sz="7200" dirty="0"/>
              <a:t/>
            </a:r>
            <a:br>
              <a:rPr lang="en-GB" sz="7200" dirty="0"/>
            </a:b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432519" y="5035550"/>
            <a:ext cx="7235825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Claire Stirland MSc BSc (Hons) PgCert PgDip</a:t>
            </a:r>
          </a:p>
          <a:p>
            <a:pPr marL="0" indent="0">
              <a:buNone/>
            </a:pPr>
            <a:r>
              <a:rPr lang="en-GB" sz="2400" dirty="0" smtClean="0"/>
              <a:t>Advanced Sensory </a:t>
            </a:r>
            <a:r>
              <a:rPr lang="en-GB" sz="2400" dirty="0"/>
              <a:t>Integration </a:t>
            </a:r>
            <a:r>
              <a:rPr lang="en-GB" sz="2400" dirty="0" smtClean="0"/>
              <a:t>Practitioner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Specialist Occupational </a:t>
            </a:r>
            <a:r>
              <a:rPr lang="en-GB" sz="2400" dirty="0"/>
              <a:t>Therapist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34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9553" y="2132856"/>
            <a:ext cx="4176463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Major Sensory and Developmental Therapy Service</a:t>
            </a:r>
          </a:p>
          <a:p>
            <a:pPr marL="0" indent="0"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Research</a:t>
            </a:r>
          </a:p>
          <a:p>
            <a:pPr marL="0" indent="0"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Understanding</a:t>
            </a:r>
          </a:p>
          <a:p>
            <a:pPr marL="0" indent="0"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Education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Sunderland University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Sheffield Hallam University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Ulster University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Integration Network UK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NHS England</a:t>
            </a:r>
          </a:p>
          <a:p>
            <a:pPr marL="0" indent="0">
              <a:buFontTx/>
              <a:buNone/>
            </a:pPr>
            <a:endParaRPr lang="en-GB" altLang="en-US" sz="21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US" altLang="en-US" sz="18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16016" y="3501008"/>
            <a:ext cx="4176463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1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Education</a:t>
            </a:r>
          </a:p>
          <a:p>
            <a:pPr marL="0" indent="0">
              <a:buFontTx/>
              <a:buNone/>
            </a:pPr>
            <a:r>
              <a:rPr lang="en-GB" altLang="en-US" sz="21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Supporting families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FASD based understanding</a:t>
            </a:r>
            <a:endParaRPr lang="en-GB" altLang="en-US" sz="21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GB" altLang="en-US" sz="21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Trauma based understanding</a:t>
            </a:r>
          </a:p>
          <a:p>
            <a:pPr marL="0" indent="0">
              <a:buFontTx/>
              <a:buNone/>
            </a:pPr>
            <a:r>
              <a:rPr lang="en-GB" altLang="en-US" sz="21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Neurodevelopmental </a:t>
            </a: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difference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Developmental interruption</a:t>
            </a:r>
          </a:p>
          <a:p>
            <a:pPr marL="0" indent="0"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Atypical developmental experience</a:t>
            </a:r>
            <a:endParaRPr lang="en-GB" altLang="en-US" sz="21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US" altLang="en-US" sz="18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latin typeface="+mj-lt"/>
                <a:ea typeface="ＭＳ Ｐゴシック" panose="020B0600070205080204" pitchFamily="34" charset="-128"/>
              </a:rPr>
              <a:t>Who are we?</a:t>
            </a:r>
            <a:endParaRPr lang="en-GB" altLang="en-US" sz="4000" b="1" dirty="0">
              <a:solidFill>
                <a:srgbClr val="002060"/>
              </a:solidFill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6016" y="263691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How do we help?</a:t>
            </a:r>
            <a:endParaRPr lang="en-GB" altLang="en-US" sz="40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1861661"/>
            <a:ext cx="3744415" cy="480769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reactivity (aka sensitivity)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Emotional regulation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‘Behavioural’ issues 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Attention/concentration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Sleep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Eating/drinking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Toileting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Hygiene tolerance issues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Clothing tolerance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Controlling interaction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Social isolation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Poor change tolerance</a:t>
            </a:r>
          </a:p>
          <a:p>
            <a:pPr marL="0" indent="0">
              <a:lnSpc>
                <a:spcPct val="124000"/>
              </a:lnSpc>
              <a:buFontTx/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Reliance on routine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en-GB" altLang="en-US" sz="21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Organisation skill difficulties</a:t>
            </a: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GB" altLang="en-US" sz="21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endParaRPr lang="en-US" altLang="en-US" sz="18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s://www.sensoryworx.com/uploads/1/0/8/7/108750561/sw-main-1_or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830694"/>
            <a:ext cx="4437431" cy="296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latin typeface="+mj-lt"/>
                <a:ea typeface="ＭＳ Ｐゴシック" panose="020B0600070205080204" pitchFamily="34" charset="-128"/>
              </a:rPr>
              <a:t>What do we help with?</a:t>
            </a:r>
            <a:endParaRPr lang="en-GB" altLang="en-US" sz="4000" b="1" dirty="0">
              <a:solidFill>
                <a:srgbClr val="002060"/>
              </a:solidFill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48064" y="1844824"/>
            <a:ext cx="3312367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Transition difficulties</a:t>
            </a:r>
          </a:p>
          <a:p>
            <a:pPr marL="0" indent="0">
              <a:lnSpc>
                <a:spcPct val="114000"/>
              </a:lnSpc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Eating non-food items</a:t>
            </a:r>
          </a:p>
          <a:p>
            <a:pPr marL="0" indent="0">
              <a:lnSpc>
                <a:spcPct val="114000"/>
              </a:lnSpc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Mouthing  non-food items</a:t>
            </a:r>
          </a:p>
          <a:p>
            <a:pPr marL="0" indent="0">
              <a:lnSpc>
                <a:spcPct val="114000"/>
              </a:lnSpc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Chewing non-food items</a:t>
            </a:r>
          </a:p>
          <a:p>
            <a:pPr marL="0" indent="0">
              <a:lnSpc>
                <a:spcPct val="114000"/>
              </a:lnSpc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Immature physical skills</a:t>
            </a:r>
          </a:p>
          <a:p>
            <a:pPr marL="0" indent="0">
              <a:lnSpc>
                <a:spcPct val="114000"/>
              </a:lnSpc>
              <a:buFontTx/>
              <a:buNone/>
            </a:pPr>
            <a:endParaRPr lang="en-GB" altLang="en-US" sz="18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114000"/>
              </a:lnSpc>
              <a:buFontTx/>
              <a:buNone/>
            </a:pPr>
            <a:endParaRPr lang="en-GB" altLang="en-US" sz="18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114000"/>
              </a:lnSpc>
              <a:buFontTx/>
              <a:buNone/>
            </a:pPr>
            <a:endParaRPr lang="en-GB" altLang="en-US" sz="18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114000"/>
              </a:lnSpc>
              <a:buFontTx/>
              <a:buNone/>
            </a:pPr>
            <a:endParaRPr lang="en-US" altLang="en-US" sz="18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114000"/>
              </a:lnSpc>
              <a:buFont typeface="Arial" pitchFamily="34" charset="0"/>
              <a:buNone/>
            </a:pPr>
            <a:endParaRPr lang="en-GB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2060848"/>
            <a:ext cx="8197476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2" descr="https://www.sensoryworx.com/uploads/1/0/8/7/108750561/sw-main-2_or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957146"/>
            <a:ext cx="4300008" cy="286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Who do we work with?</a:t>
            </a:r>
            <a:endParaRPr lang="en-GB" altLang="en-US" sz="40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00" y="2060848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Families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Adults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Children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Schools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Organisations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Charities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Carers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Supported living</a:t>
            </a:r>
          </a:p>
          <a:p>
            <a:endParaRPr lang="en-GB" altLang="en-US" sz="24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sz="24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4048" y="198884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Day centres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Universities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NHS clinics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 teams</a:t>
            </a:r>
          </a:p>
          <a:p>
            <a:endParaRPr lang="en-GB" altLang="en-US" sz="24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sz="2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6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2060848"/>
            <a:ext cx="8197476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2060848"/>
            <a:ext cx="63367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Integration 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Dyspraxia 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Visual perceptual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Praxis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Fine motor</a:t>
            </a:r>
          </a:p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Gross motor</a:t>
            </a:r>
          </a:p>
          <a:p>
            <a:pPr>
              <a:lnSpc>
                <a:spcPct val="125000"/>
              </a:lnSpc>
            </a:pPr>
            <a:r>
              <a:rPr lang="en-GB" altLang="en-US" sz="2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Skill based</a:t>
            </a:r>
          </a:p>
          <a:p>
            <a:pPr>
              <a:lnSpc>
                <a:spcPct val="125000"/>
              </a:lnSpc>
            </a:pPr>
            <a:r>
              <a:rPr lang="en-GB" altLang="en-US" sz="2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Play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Assessments</a:t>
            </a:r>
            <a:endParaRPr lang="en-GB" altLang="en-US" sz="40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052" name="Picture 4" descr="https://www.sensoryworx.com/uploads/1/0/8/7/108750561/sw-therapy-2_or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4759" y="4079229"/>
            <a:ext cx="4091026" cy="272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436096" y="2060848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sz="2400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School </a:t>
            </a:r>
            <a:r>
              <a:rPr lang="en-GB" altLang="en-US" sz="2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based </a:t>
            </a:r>
          </a:p>
          <a:p>
            <a:pPr>
              <a:lnSpc>
                <a:spcPct val="125000"/>
              </a:lnSpc>
            </a:pPr>
            <a:r>
              <a:rPr lang="en-GB" altLang="en-US" sz="2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Home based</a:t>
            </a:r>
          </a:p>
          <a:p>
            <a:endParaRPr lang="en-GB" altLang="en-US" sz="2400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sz="2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2060848"/>
            <a:ext cx="8197476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2125737"/>
            <a:ext cx="63367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Short term or </a:t>
            </a:r>
            <a:r>
              <a:rPr lang="en-GB" altLang="en-US" dirty="0" err="1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ongoing</a:t>
            </a: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 support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integration 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regulation experiences</a:t>
            </a:r>
          </a:p>
          <a:p>
            <a:pPr>
              <a:lnSpc>
                <a:spcPct val="125000"/>
              </a:lnSpc>
            </a:pPr>
            <a:r>
              <a:rPr lang="en-GB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Emotional regulation </a:t>
            </a: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&amp; </a:t>
            </a:r>
            <a:r>
              <a:rPr lang="en-GB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understanding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How are you? sessions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Social stories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Thoughts </a:t>
            </a:r>
            <a:r>
              <a:rPr lang="en-GB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feelings and emotions sessions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Social skills</a:t>
            </a:r>
          </a:p>
          <a:p>
            <a:pPr>
              <a:lnSpc>
                <a:spcPct val="125000"/>
              </a:lnSpc>
            </a:pPr>
            <a:r>
              <a:rPr lang="en-GB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Tailored visuals packages </a:t>
            </a:r>
          </a:p>
          <a:p>
            <a:pPr>
              <a:lnSpc>
                <a:spcPct val="125000"/>
              </a:lnSpc>
            </a:pPr>
            <a:r>
              <a:rPr lang="en-GB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School engagement and support</a:t>
            </a:r>
            <a:endParaRPr lang="en-GB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Therapy &amp; Services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6056" y="2117755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yoga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Talking mats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Family support and mentoring</a:t>
            </a:r>
          </a:p>
          <a:p>
            <a:pPr>
              <a:lnSpc>
                <a:spcPct val="125000"/>
              </a:lnSpc>
            </a:pPr>
            <a:endParaRPr lang="en-GB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9" y="4149080"/>
            <a:ext cx="2501958" cy="18237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Group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Individual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264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2060848"/>
            <a:ext cx="8197476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2125737"/>
            <a:ext cx="633670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Holiday children’s group programmes: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Yoga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Sensory regulation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Movement development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Playing to write better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Social skills</a:t>
            </a:r>
            <a:endParaRPr lang="en-GB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Family support: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General family support group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Eating/drinking support group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Family information sessions</a:t>
            </a:r>
          </a:p>
          <a:p>
            <a:pPr marL="285750" indent="-285750">
              <a:lnSpc>
                <a:spcPct val="125000"/>
              </a:lnSpc>
              <a:buFontTx/>
              <a:buChar char="-"/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Making visuals</a:t>
            </a:r>
          </a:p>
          <a:p>
            <a:endParaRPr lang="en-GB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Coming up….</a:t>
            </a:r>
            <a:endParaRPr lang="en-GB" altLang="en-US" sz="40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2117755"/>
            <a:ext cx="63367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Therapy packages:</a:t>
            </a:r>
          </a:p>
          <a:p>
            <a:pPr>
              <a:lnSpc>
                <a:spcPct val="125000"/>
              </a:lnSpc>
            </a:pPr>
            <a:r>
              <a:rPr lang="en-GB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- Eating &amp; drinking family support</a:t>
            </a:r>
          </a:p>
          <a:p>
            <a:endParaRPr lang="en-GB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endParaRPr lang="en-GB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3" name="Picture 2" descr="https://www.sensoryworx.com/uploads/1/0/8/7/108750561/sw-therapy-1_ori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0731" y="3933056"/>
            <a:ext cx="4228196" cy="282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ordPictureWatermark667798" descr="Blank Do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-34257"/>
            <a:ext cx="7561263" cy="10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1" y="2060848"/>
            <a:ext cx="8197476" cy="453650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2253496"/>
            <a:ext cx="6336704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Arial" pitchFamily="34" charset="0"/>
              <a:buChar char="•"/>
            </a:pPr>
            <a:r>
              <a:rPr lang="en-GB" altLang="en-US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Refer to us directly</a:t>
            </a:r>
          </a:p>
          <a:p>
            <a:pPr marL="285750" indent="-285750">
              <a:lnSpc>
                <a:spcPct val="125000"/>
              </a:lnSpc>
              <a:buFont typeface="Arial" pitchFamily="34" charset="0"/>
              <a:buChar char="•"/>
            </a:pPr>
            <a:r>
              <a:rPr lang="en-GB" altLang="en-US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Ask us a question</a:t>
            </a:r>
          </a:p>
          <a:p>
            <a:pPr marL="285750" indent="-285750">
              <a:lnSpc>
                <a:spcPct val="125000"/>
              </a:lnSpc>
              <a:buFont typeface="Arial" pitchFamily="34" charset="0"/>
              <a:buChar char="•"/>
            </a:pPr>
            <a:r>
              <a:rPr lang="en-GB" altLang="en-US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Get information or advice</a:t>
            </a:r>
          </a:p>
          <a:p>
            <a:pPr>
              <a:lnSpc>
                <a:spcPct val="125000"/>
              </a:lnSpc>
            </a:pPr>
            <a:endParaRPr lang="en-GB" altLang="en-US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125000"/>
              </a:lnSpc>
            </a:pPr>
            <a:endParaRPr lang="en-GB" altLang="en-US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1153775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Contact us</a:t>
            </a:r>
            <a:endParaRPr lang="en-GB" altLang="en-US" sz="40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96558" y="4097584"/>
            <a:ext cx="2603834" cy="222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03648" y="4097656"/>
            <a:ext cx="1630083" cy="221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77110" y="4084657"/>
            <a:ext cx="2358986" cy="222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2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BA9A893AE0664E87C49854B279E530" ma:contentTypeVersion="0" ma:contentTypeDescription="Create a new document." ma:contentTypeScope="" ma:versionID="860796afacb81175b5ff32a8136d1a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B7D0AF-2D04-4973-8A10-355EE0ACF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83877F-02D8-4859-B9C2-E4E58EA15986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13648</TotalTime>
  <Words>271</Words>
  <Application>Microsoft Office PowerPoint</Application>
  <PresentationFormat>On-screen Show (4:3)</PresentationFormat>
  <Paragraphs>120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Improving Understanding of Sensory 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CDDFT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scurry</dc:creator>
  <cp:lastModifiedBy>Home</cp:lastModifiedBy>
  <cp:revision>176</cp:revision>
  <cp:lastPrinted>2017-09-07T19:18:20Z</cp:lastPrinted>
  <dcterms:created xsi:type="dcterms:W3CDTF">2011-09-28T10:58:04Z</dcterms:created>
  <dcterms:modified xsi:type="dcterms:W3CDTF">2023-06-07T22:21:52Z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