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70" r:id="rId4"/>
    <p:sldId id="257" r:id="rId5"/>
    <p:sldId id="271" r:id="rId6"/>
    <p:sldId id="272" r:id="rId7"/>
    <p:sldId id="274" r:id="rId8"/>
    <p:sldId id="273" r:id="rId9"/>
    <p:sldId id="261" r:id="rId10"/>
    <p:sldId id="263"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1590AE-ACED-424E-A12C-EDEB6EE1BBB1}" v="134" dt="2023-06-10T22:03:46.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9" d="100"/>
          <a:sy n="69"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T Durham" userId="4c908d827eb2e0bf" providerId="LiveId" clId="{2E1590AE-ACED-424E-A12C-EDEB6EE1BBB1}"/>
    <pc:docChg chg="undo redo custSel addSld delSld modSld">
      <pc:chgData name="MCT Durham" userId="4c908d827eb2e0bf" providerId="LiveId" clId="{2E1590AE-ACED-424E-A12C-EDEB6EE1BBB1}" dt="2023-06-10T22:08:57.561" v="4539" actId="20577"/>
      <pc:docMkLst>
        <pc:docMk/>
      </pc:docMkLst>
      <pc:sldChg chg="addSp delSp modSp mod">
        <pc:chgData name="MCT Durham" userId="4c908d827eb2e0bf" providerId="LiveId" clId="{2E1590AE-ACED-424E-A12C-EDEB6EE1BBB1}" dt="2023-06-08T23:06:05.788" v="1119" actId="14100"/>
        <pc:sldMkLst>
          <pc:docMk/>
          <pc:sldMk cId="742247446" sldId="256"/>
        </pc:sldMkLst>
        <pc:picChg chg="add del mod">
          <ac:chgData name="MCT Durham" userId="4c908d827eb2e0bf" providerId="LiveId" clId="{2E1590AE-ACED-424E-A12C-EDEB6EE1BBB1}" dt="2023-06-08T23:05:42.475" v="1114" actId="478"/>
          <ac:picMkLst>
            <pc:docMk/>
            <pc:sldMk cId="742247446" sldId="256"/>
            <ac:picMk id="4" creationId="{9F868B7A-706F-FED9-EAD0-457267AFC56F}"/>
          </ac:picMkLst>
        </pc:picChg>
        <pc:picChg chg="add mod">
          <ac:chgData name="MCT Durham" userId="4c908d827eb2e0bf" providerId="LiveId" clId="{2E1590AE-ACED-424E-A12C-EDEB6EE1BBB1}" dt="2023-06-08T23:06:05.788" v="1119" actId="14100"/>
          <ac:picMkLst>
            <pc:docMk/>
            <pc:sldMk cId="742247446" sldId="256"/>
            <ac:picMk id="7" creationId="{F0EB6DC6-1B6D-E843-395C-678EFEEC23A4}"/>
          </ac:picMkLst>
        </pc:picChg>
        <pc:picChg chg="del">
          <ac:chgData name="MCT Durham" userId="4c908d827eb2e0bf" providerId="LiveId" clId="{2E1590AE-ACED-424E-A12C-EDEB6EE1BBB1}" dt="2023-06-08T23:04:48.048" v="1107" actId="478"/>
          <ac:picMkLst>
            <pc:docMk/>
            <pc:sldMk cId="742247446" sldId="256"/>
            <ac:picMk id="1026" creationId="{EE61F330-5D86-4B49-A32E-024335500B28}"/>
          </ac:picMkLst>
        </pc:picChg>
      </pc:sldChg>
      <pc:sldChg chg="addSp delSp modSp mod">
        <pc:chgData name="MCT Durham" userId="4c908d827eb2e0bf" providerId="LiveId" clId="{2E1590AE-ACED-424E-A12C-EDEB6EE1BBB1}" dt="2023-06-09T15:14:25.016" v="3561" actId="20577"/>
        <pc:sldMkLst>
          <pc:docMk/>
          <pc:sldMk cId="288843242" sldId="257"/>
        </pc:sldMkLst>
        <pc:spChg chg="mod">
          <ac:chgData name="MCT Durham" userId="4c908d827eb2e0bf" providerId="LiveId" clId="{2E1590AE-ACED-424E-A12C-EDEB6EE1BBB1}" dt="2023-06-08T23:02:14.345" v="919" actId="20577"/>
          <ac:spMkLst>
            <pc:docMk/>
            <pc:sldMk cId="288843242" sldId="257"/>
            <ac:spMk id="4" creationId="{A70070D3-6062-4A1C-96D6-A62635463281}"/>
          </ac:spMkLst>
        </pc:spChg>
        <pc:spChg chg="mod">
          <ac:chgData name="MCT Durham" userId="4c908d827eb2e0bf" providerId="LiveId" clId="{2E1590AE-ACED-424E-A12C-EDEB6EE1BBB1}" dt="2023-06-09T15:14:25.016" v="3561" actId="20577"/>
          <ac:spMkLst>
            <pc:docMk/>
            <pc:sldMk cId="288843242" sldId="257"/>
            <ac:spMk id="5" creationId="{12DEC96C-A2D7-485C-B283-46E70574C7A8}"/>
          </ac:spMkLst>
        </pc:spChg>
        <pc:picChg chg="mod">
          <ac:chgData name="MCT Durham" userId="4c908d827eb2e0bf" providerId="LiveId" clId="{2E1590AE-ACED-424E-A12C-EDEB6EE1BBB1}" dt="2023-06-05T16:18:49.947" v="404" actId="1076"/>
          <ac:picMkLst>
            <pc:docMk/>
            <pc:sldMk cId="288843242" sldId="257"/>
            <ac:picMk id="2" creationId="{B9E3CA9F-C302-C753-1CA8-657B2B492253}"/>
          </ac:picMkLst>
        </pc:picChg>
        <pc:picChg chg="mod">
          <ac:chgData name="MCT Durham" userId="4c908d827eb2e0bf" providerId="LiveId" clId="{2E1590AE-ACED-424E-A12C-EDEB6EE1BBB1}" dt="2023-06-05T16:18:47.890" v="403" actId="1076"/>
          <ac:picMkLst>
            <pc:docMk/>
            <pc:sldMk cId="288843242" sldId="257"/>
            <ac:picMk id="6" creationId="{E42D0248-AAD1-5D06-7DFB-9D85C6D7A2AC}"/>
          </ac:picMkLst>
        </pc:picChg>
        <pc:picChg chg="add mod">
          <ac:chgData name="MCT Durham" userId="4c908d827eb2e0bf" providerId="LiveId" clId="{2E1590AE-ACED-424E-A12C-EDEB6EE1BBB1}" dt="2023-06-05T16:18:55.813" v="406" actId="1076"/>
          <ac:picMkLst>
            <pc:docMk/>
            <pc:sldMk cId="288843242" sldId="257"/>
            <ac:picMk id="8" creationId="{8FCE5B2D-EEC0-9C5A-9D90-3F8D6A58CA26}"/>
          </ac:picMkLst>
        </pc:picChg>
        <pc:picChg chg="del">
          <ac:chgData name="MCT Durham" userId="4c908d827eb2e0bf" providerId="LiveId" clId="{2E1590AE-ACED-424E-A12C-EDEB6EE1BBB1}" dt="2023-06-05T16:18:17.167" v="396" actId="478"/>
          <ac:picMkLst>
            <pc:docMk/>
            <pc:sldMk cId="288843242" sldId="257"/>
            <ac:picMk id="2051" creationId="{549FE195-5B5C-401D-A2A2-21A715C2C68F}"/>
          </ac:picMkLst>
        </pc:picChg>
        <pc:picChg chg="del">
          <ac:chgData name="MCT Durham" userId="4c908d827eb2e0bf" providerId="LiveId" clId="{2E1590AE-ACED-424E-A12C-EDEB6EE1BBB1}" dt="2023-06-05T16:18:22.050" v="397" actId="478"/>
          <ac:picMkLst>
            <pc:docMk/>
            <pc:sldMk cId="288843242" sldId="257"/>
            <ac:picMk id="2052" creationId="{A823EEAD-1AF6-4D94-8705-03FEDADEA525}"/>
          </ac:picMkLst>
        </pc:picChg>
        <pc:picChg chg="mod">
          <ac:chgData name="MCT Durham" userId="4c908d827eb2e0bf" providerId="LiveId" clId="{2E1590AE-ACED-424E-A12C-EDEB6EE1BBB1}" dt="2023-06-05T16:18:52.266" v="405" actId="1076"/>
          <ac:picMkLst>
            <pc:docMk/>
            <pc:sldMk cId="288843242" sldId="257"/>
            <ac:picMk id="2053" creationId="{D9A0E72D-EC3E-4147-8CBD-AC96BC0C3D1E}"/>
          </ac:picMkLst>
        </pc:picChg>
      </pc:sldChg>
      <pc:sldChg chg="addSp delSp modSp mod">
        <pc:chgData name="MCT Durham" userId="4c908d827eb2e0bf" providerId="LiveId" clId="{2E1590AE-ACED-424E-A12C-EDEB6EE1BBB1}" dt="2023-06-09T15:03:41.259" v="3372" actId="9405"/>
        <pc:sldMkLst>
          <pc:docMk/>
          <pc:sldMk cId="3457378431" sldId="261"/>
        </pc:sldMkLst>
        <pc:grpChg chg="add del mod">
          <ac:chgData name="MCT Durham" userId="4c908d827eb2e0bf" providerId="LiveId" clId="{2E1590AE-ACED-424E-A12C-EDEB6EE1BBB1}" dt="2023-06-08T23:34:04.544" v="1730"/>
          <ac:grpSpMkLst>
            <pc:docMk/>
            <pc:sldMk cId="3457378431" sldId="261"/>
            <ac:grpSpMk id="9" creationId="{89B03EC8-6F1A-B746-7521-7034AA01DFD8}"/>
          </ac:grpSpMkLst>
        </pc:grpChg>
        <pc:grpChg chg="mod">
          <ac:chgData name="MCT Durham" userId="4c908d827eb2e0bf" providerId="LiveId" clId="{2E1590AE-ACED-424E-A12C-EDEB6EE1BBB1}" dt="2023-06-08T23:30:51.361" v="1673"/>
          <ac:grpSpMkLst>
            <pc:docMk/>
            <pc:sldMk cId="3457378431" sldId="261"/>
            <ac:grpSpMk id="14" creationId="{70DDB459-A6F4-D945-0EE9-5A4D59BF9276}"/>
          </ac:grpSpMkLst>
        </pc:grpChg>
        <pc:grpChg chg="del mod">
          <ac:chgData name="MCT Durham" userId="4c908d827eb2e0bf" providerId="LiveId" clId="{2E1590AE-ACED-424E-A12C-EDEB6EE1BBB1}" dt="2023-06-08T23:31:22.535" v="1687"/>
          <ac:grpSpMkLst>
            <pc:docMk/>
            <pc:sldMk cId="3457378431" sldId="261"/>
            <ac:grpSpMk id="25" creationId="{A6C6C65B-9827-AE54-726C-9F17CFBDAA04}"/>
          </ac:grpSpMkLst>
        </pc:grpChg>
        <pc:grpChg chg="add del mod">
          <ac:chgData name="MCT Durham" userId="4c908d827eb2e0bf" providerId="LiveId" clId="{2E1590AE-ACED-424E-A12C-EDEB6EE1BBB1}" dt="2023-06-08T23:32:29.149" v="1698"/>
          <ac:grpSpMkLst>
            <pc:docMk/>
            <pc:sldMk cId="3457378431" sldId="261"/>
            <ac:grpSpMk id="27" creationId="{AD7BA87C-C816-3094-671F-44DD1DFFF15B}"/>
          </ac:grpSpMkLst>
        </pc:grpChg>
        <pc:grpChg chg="mod">
          <ac:chgData name="MCT Durham" userId="4c908d827eb2e0bf" providerId="LiveId" clId="{2E1590AE-ACED-424E-A12C-EDEB6EE1BBB1}" dt="2023-06-08T23:31:34.410" v="1691"/>
          <ac:grpSpMkLst>
            <pc:docMk/>
            <pc:sldMk cId="3457378431" sldId="261"/>
            <ac:grpSpMk id="29" creationId="{8C15CDBB-8BEE-B86D-BE8E-03770E2DB42E}"/>
          </ac:grpSpMkLst>
        </pc:grpChg>
        <pc:grpChg chg="mod">
          <ac:chgData name="MCT Durham" userId="4c908d827eb2e0bf" providerId="LiveId" clId="{2E1590AE-ACED-424E-A12C-EDEB6EE1BBB1}" dt="2023-06-08T23:32:12.664" v="1696"/>
          <ac:grpSpMkLst>
            <pc:docMk/>
            <pc:sldMk cId="3457378431" sldId="261"/>
            <ac:grpSpMk id="32" creationId="{53FA6530-8CB3-A48D-5269-3C7AA3DB5955}"/>
          </ac:grpSpMkLst>
        </pc:grpChg>
        <pc:grpChg chg="del mod">
          <ac:chgData name="MCT Durham" userId="4c908d827eb2e0bf" providerId="LiveId" clId="{2E1590AE-ACED-424E-A12C-EDEB6EE1BBB1}" dt="2023-06-08T23:33:11.238" v="1705"/>
          <ac:grpSpMkLst>
            <pc:docMk/>
            <pc:sldMk cId="3457378431" sldId="261"/>
            <ac:grpSpMk id="34" creationId="{DA980C79-0BC1-32AC-4C86-DAC02117E661}"/>
          </ac:grpSpMkLst>
        </pc:grpChg>
        <pc:grpChg chg="mod">
          <ac:chgData name="MCT Durham" userId="4c908d827eb2e0bf" providerId="LiveId" clId="{2E1590AE-ACED-424E-A12C-EDEB6EE1BBB1}" dt="2023-06-08T23:32:51.021" v="1702"/>
          <ac:grpSpMkLst>
            <pc:docMk/>
            <pc:sldMk cId="3457378431" sldId="261"/>
            <ac:grpSpMk id="36" creationId="{E57E2507-A932-F5CA-2781-DDD4A8B3FA8A}"/>
          </ac:grpSpMkLst>
        </pc:grpChg>
        <pc:grpChg chg="del mod">
          <ac:chgData name="MCT Durham" userId="4c908d827eb2e0bf" providerId="LiveId" clId="{2E1590AE-ACED-424E-A12C-EDEB6EE1BBB1}" dt="2023-06-08T23:33:11.238" v="1705"/>
          <ac:grpSpMkLst>
            <pc:docMk/>
            <pc:sldMk cId="3457378431" sldId="261"/>
            <ac:grpSpMk id="39" creationId="{44E95F21-F74C-5DAD-D6B8-21116B32F91A}"/>
          </ac:grpSpMkLst>
        </pc:grpChg>
        <pc:grpChg chg="del mod">
          <ac:chgData name="MCT Durham" userId="4c908d827eb2e0bf" providerId="LiveId" clId="{2E1590AE-ACED-424E-A12C-EDEB6EE1BBB1}" dt="2023-06-08T23:33:43.444" v="1710"/>
          <ac:grpSpMkLst>
            <pc:docMk/>
            <pc:sldMk cId="3457378431" sldId="261"/>
            <ac:grpSpMk id="40" creationId="{0FC3D130-420F-0B0C-F2FA-30599E6B3BC4}"/>
          </ac:grpSpMkLst>
        </pc:grpChg>
        <pc:grpChg chg="del mod">
          <ac:chgData name="MCT Durham" userId="4c908d827eb2e0bf" providerId="LiveId" clId="{2E1590AE-ACED-424E-A12C-EDEB6EE1BBB1}" dt="2023-06-08T23:33:44.736" v="1712"/>
          <ac:grpSpMkLst>
            <pc:docMk/>
            <pc:sldMk cId="3457378431" sldId="261"/>
            <ac:grpSpMk id="44" creationId="{6729F647-7F86-5A0B-732E-782773A33202}"/>
          </ac:grpSpMkLst>
        </pc:grpChg>
        <pc:grpChg chg="del mod">
          <ac:chgData name="MCT Durham" userId="4c908d827eb2e0bf" providerId="LiveId" clId="{2E1590AE-ACED-424E-A12C-EDEB6EE1BBB1}" dt="2023-06-08T23:33:45.661" v="1714"/>
          <ac:grpSpMkLst>
            <pc:docMk/>
            <pc:sldMk cId="3457378431" sldId="261"/>
            <ac:grpSpMk id="46" creationId="{DAEF5ABE-B55A-B0CF-F4D2-D8CFA51D7FE6}"/>
          </ac:grpSpMkLst>
        </pc:grpChg>
        <pc:grpChg chg="del mod">
          <ac:chgData name="MCT Durham" userId="4c908d827eb2e0bf" providerId="LiveId" clId="{2E1590AE-ACED-424E-A12C-EDEB6EE1BBB1}" dt="2023-06-08T23:33:48.616" v="1717"/>
          <ac:grpSpMkLst>
            <pc:docMk/>
            <pc:sldMk cId="3457378431" sldId="261"/>
            <ac:grpSpMk id="48" creationId="{F328B837-3F3B-59F7-0C3A-17729844CD3F}"/>
          </ac:grpSpMkLst>
        </pc:grpChg>
        <pc:grpChg chg="del mod">
          <ac:chgData name="MCT Durham" userId="4c908d827eb2e0bf" providerId="LiveId" clId="{2E1590AE-ACED-424E-A12C-EDEB6EE1BBB1}" dt="2023-06-08T23:33:49.671" v="1719"/>
          <ac:grpSpMkLst>
            <pc:docMk/>
            <pc:sldMk cId="3457378431" sldId="261"/>
            <ac:grpSpMk id="51" creationId="{EB5650B2-4EA7-7DA0-593A-E06BFE57C466}"/>
          </ac:grpSpMkLst>
        </pc:grpChg>
        <pc:grpChg chg="del mod">
          <ac:chgData name="MCT Durham" userId="4c908d827eb2e0bf" providerId="LiveId" clId="{2E1590AE-ACED-424E-A12C-EDEB6EE1BBB1}" dt="2023-06-08T23:33:50.917" v="1721"/>
          <ac:grpSpMkLst>
            <pc:docMk/>
            <pc:sldMk cId="3457378431" sldId="261"/>
            <ac:grpSpMk id="53" creationId="{038EDB40-278F-AB80-4D75-BAB3D8A3A6FC}"/>
          </ac:grpSpMkLst>
        </pc:grpChg>
        <pc:grpChg chg="del mod">
          <ac:chgData name="MCT Durham" userId="4c908d827eb2e0bf" providerId="LiveId" clId="{2E1590AE-ACED-424E-A12C-EDEB6EE1BBB1}" dt="2023-06-08T23:33:52.503" v="1723"/>
          <ac:grpSpMkLst>
            <pc:docMk/>
            <pc:sldMk cId="3457378431" sldId="261"/>
            <ac:grpSpMk id="55" creationId="{ACFDCC87-DD33-5D59-C36B-0FB90F526D87}"/>
          </ac:grpSpMkLst>
        </pc:grpChg>
        <pc:grpChg chg="del mod">
          <ac:chgData name="MCT Durham" userId="4c908d827eb2e0bf" providerId="LiveId" clId="{2E1590AE-ACED-424E-A12C-EDEB6EE1BBB1}" dt="2023-06-08T23:33:53.409" v="1725"/>
          <ac:grpSpMkLst>
            <pc:docMk/>
            <pc:sldMk cId="3457378431" sldId="261"/>
            <ac:grpSpMk id="57" creationId="{8A7D00F8-A682-C459-1412-09EA2CD62AC4}"/>
          </ac:grpSpMkLst>
        </pc:grpChg>
        <pc:grpChg chg="del mod">
          <ac:chgData name="MCT Durham" userId="4c908d827eb2e0bf" providerId="LiveId" clId="{2E1590AE-ACED-424E-A12C-EDEB6EE1BBB1}" dt="2023-06-08T23:33:56.103" v="1728"/>
          <ac:grpSpMkLst>
            <pc:docMk/>
            <pc:sldMk cId="3457378431" sldId="261"/>
            <ac:grpSpMk id="59" creationId="{33EBE18B-CAD6-1E36-A9DD-29D4D48138E8}"/>
          </ac:grpSpMkLst>
        </pc:grpChg>
        <pc:grpChg chg="del mod">
          <ac:chgData name="MCT Durham" userId="4c908d827eb2e0bf" providerId="LiveId" clId="{2E1590AE-ACED-424E-A12C-EDEB6EE1BBB1}" dt="2023-06-08T23:34:06.169" v="1732"/>
          <ac:grpSpMkLst>
            <pc:docMk/>
            <pc:sldMk cId="3457378431" sldId="261"/>
            <ac:grpSpMk id="62" creationId="{B40FB8CA-F493-3145-6330-3D2257385DFE}"/>
          </ac:grpSpMkLst>
        </pc:grpChg>
        <pc:grpChg chg="del mod">
          <ac:chgData name="MCT Durham" userId="4c908d827eb2e0bf" providerId="LiveId" clId="{2E1590AE-ACED-424E-A12C-EDEB6EE1BBB1}" dt="2023-06-08T23:34:06.169" v="1732"/>
          <ac:grpSpMkLst>
            <pc:docMk/>
            <pc:sldMk cId="3457378431" sldId="261"/>
            <ac:grpSpMk id="1024" creationId="{E8567E6D-A540-B4D6-A188-C698E6489F89}"/>
          </ac:grpSpMkLst>
        </pc:grpChg>
        <pc:grpChg chg="del mod">
          <ac:chgData name="MCT Durham" userId="4c908d827eb2e0bf" providerId="LiveId" clId="{2E1590AE-ACED-424E-A12C-EDEB6EE1BBB1}" dt="2023-06-08T23:34:07.067" v="1734"/>
          <ac:grpSpMkLst>
            <pc:docMk/>
            <pc:sldMk cId="3457378431" sldId="261"/>
            <ac:grpSpMk id="1027" creationId="{1D5ABE11-DA7E-32B4-A9EB-ED3748E85640}"/>
          </ac:grpSpMkLst>
        </pc:grpChg>
        <pc:grpChg chg="del mod">
          <ac:chgData name="MCT Durham" userId="4c908d827eb2e0bf" providerId="LiveId" clId="{2E1590AE-ACED-424E-A12C-EDEB6EE1BBB1}" dt="2023-06-08T23:34:09.232" v="1738"/>
          <ac:grpSpMkLst>
            <pc:docMk/>
            <pc:sldMk cId="3457378431" sldId="261"/>
            <ac:grpSpMk id="1029" creationId="{E0E36DF6-B8DD-FCF7-F35B-CA637368322D}"/>
          </ac:grpSpMkLst>
        </pc:grpChg>
        <pc:grpChg chg="del mod">
          <ac:chgData name="MCT Durham" userId="4c908d827eb2e0bf" providerId="LiveId" clId="{2E1590AE-ACED-424E-A12C-EDEB6EE1BBB1}" dt="2023-06-08T23:34:10.198" v="1740"/>
          <ac:grpSpMkLst>
            <pc:docMk/>
            <pc:sldMk cId="3457378431" sldId="261"/>
            <ac:grpSpMk id="1033" creationId="{4B1DCFE9-5BBC-A92F-AF40-B7E1A2372144}"/>
          </ac:grpSpMkLst>
        </pc:grpChg>
        <pc:grpChg chg="del mod">
          <ac:chgData name="MCT Durham" userId="4c908d827eb2e0bf" providerId="LiveId" clId="{2E1590AE-ACED-424E-A12C-EDEB6EE1BBB1}" dt="2023-06-08T23:34:13.878" v="1745"/>
          <ac:grpSpMkLst>
            <pc:docMk/>
            <pc:sldMk cId="3457378431" sldId="261"/>
            <ac:grpSpMk id="1035" creationId="{655C18C6-9D79-39BD-6901-57840413E084}"/>
          </ac:grpSpMkLst>
        </pc:grpChg>
        <pc:grpChg chg="del mod">
          <ac:chgData name="MCT Durham" userId="4c908d827eb2e0bf" providerId="LiveId" clId="{2E1590AE-ACED-424E-A12C-EDEB6EE1BBB1}" dt="2023-06-08T23:35:04.740" v="1747"/>
          <ac:grpSpMkLst>
            <pc:docMk/>
            <pc:sldMk cId="3457378431" sldId="261"/>
            <ac:grpSpMk id="1040" creationId="{4CC7474C-3171-C09F-C373-67E9BB0BFBA3}"/>
          </ac:grpSpMkLst>
        </pc:grpChg>
        <pc:grpChg chg="mod">
          <ac:chgData name="MCT Durham" userId="4c908d827eb2e0bf" providerId="LiveId" clId="{2E1590AE-ACED-424E-A12C-EDEB6EE1BBB1}" dt="2023-06-08T23:35:04.740" v="1747"/>
          <ac:grpSpMkLst>
            <pc:docMk/>
            <pc:sldMk cId="3457378431" sldId="261"/>
            <ac:grpSpMk id="1042" creationId="{821A9AD5-B642-F391-AD54-FCC357D80D45}"/>
          </ac:grpSpMkLst>
        </pc:grpChg>
        <pc:picChg chg="del">
          <ac:chgData name="MCT Durham" userId="4c908d827eb2e0bf" providerId="LiveId" clId="{2E1590AE-ACED-424E-A12C-EDEB6EE1BBB1}" dt="2023-06-08T23:27:45.691" v="1658" actId="478"/>
          <ac:picMkLst>
            <pc:docMk/>
            <pc:sldMk cId="3457378431" sldId="261"/>
            <ac:picMk id="5" creationId="{328D5B90-5523-B538-7B4F-D96860A6A698}"/>
          </ac:picMkLst>
        </pc:picChg>
        <pc:picChg chg="add mod">
          <ac:chgData name="MCT Durham" userId="4c908d827eb2e0bf" providerId="LiveId" clId="{2E1590AE-ACED-424E-A12C-EDEB6EE1BBB1}" dt="2023-06-08T23:28:16.060" v="1661" actId="14100"/>
          <ac:picMkLst>
            <pc:docMk/>
            <pc:sldMk cId="3457378431" sldId="261"/>
            <ac:picMk id="1026" creationId="{E320AB4E-93B6-AA24-1056-72FE132A92B1}"/>
          </ac:picMkLst>
        </pc:picChg>
        <pc:inkChg chg="add mod">
          <ac:chgData name="MCT Durham" userId="4c908d827eb2e0bf" providerId="LiveId" clId="{2E1590AE-ACED-424E-A12C-EDEB6EE1BBB1}" dt="2023-06-08T23:35:04.740" v="1747"/>
          <ac:inkMkLst>
            <pc:docMk/>
            <pc:sldMk cId="3457378431" sldId="261"/>
            <ac:inkMk id="2" creationId="{6935E139-AE62-4962-1C92-C025461CFF7E}"/>
          </ac:inkMkLst>
        </pc:inkChg>
        <pc:inkChg chg="add mod">
          <ac:chgData name="MCT Durham" userId="4c908d827eb2e0bf" providerId="LiveId" clId="{2E1590AE-ACED-424E-A12C-EDEB6EE1BBB1}" dt="2023-06-08T23:35:04.740" v="1747"/>
          <ac:inkMkLst>
            <pc:docMk/>
            <pc:sldMk cId="3457378431" sldId="261"/>
            <ac:inkMk id="3" creationId="{CAEFA213-4B85-F778-1F43-2361F1205A4D}"/>
          </ac:inkMkLst>
        </pc:inkChg>
        <pc:inkChg chg="add del">
          <ac:chgData name="MCT Durham" userId="4c908d827eb2e0bf" providerId="LiveId" clId="{2E1590AE-ACED-424E-A12C-EDEB6EE1BBB1}" dt="2023-06-09T15:02:57.840" v="3371" actId="9405"/>
          <ac:inkMkLst>
            <pc:docMk/>
            <pc:sldMk cId="3457378431" sldId="261"/>
            <ac:inkMk id="5" creationId="{7F8C8CDD-8D59-ADE3-A58E-B56846BDD04D}"/>
          </ac:inkMkLst>
        </pc:inkChg>
        <pc:inkChg chg="add mod">
          <ac:chgData name="MCT Durham" userId="4c908d827eb2e0bf" providerId="LiveId" clId="{2E1590AE-ACED-424E-A12C-EDEB6EE1BBB1}" dt="2023-06-08T23:35:04.740" v="1747"/>
          <ac:inkMkLst>
            <pc:docMk/>
            <pc:sldMk cId="3457378431" sldId="261"/>
            <ac:inkMk id="6" creationId="{CDD7C8A0-3567-2F7C-3298-47DC2C5737FF}"/>
          </ac:inkMkLst>
        </pc:inkChg>
        <pc:inkChg chg="add mod">
          <ac:chgData name="MCT Durham" userId="4c908d827eb2e0bf" providerId="LiveId" clId="{2E1590AE-ACED-424E-A12C-EDEB6EE1BBB1}" dt="2023-06-08T23:35:04.740" v="1747"/>
          <ac:inkMkLst>
            <pc:docMk/>
            <pc:sldMk cId="3457378431" sldId="261"/>
            <ac:inkMk id="7" creationId="{FF013CD7-D5CC-4411-4987-B07B5C203DE7}"/>
          </ac:inkMkLst>
        </pc:inkChg>
        <pc:inkChg chg="add mod">
          <ac:chgData name="MCT Durham" userId="4c908d827eb2e0bf" providerId="LiveId" clId="{2E1590AE-ACED-424E-A12C-EDEB6EE1BBB1}" dt="2023-06-08T23:34:04.544" v="1730"/>
          <ac:inkMkLst>
            <pc:docMk/>
            <pc:sldMk cId="3457378431" sldId="261"/>
            <ac:inkMk id="8" creationId="{D4D33736-D152-5371-BD94-1FFF9765D876}"/>
          </ac:inkMkLst>
        </pc:inkChg>
        <pc:inkChg chg="add">
          <ac:chgData name="MCT Durham" userId="4c908d827eb2e0bf" providerId="LiveId" clId="{2E1590AE-ACED-424E-A12C-EDEB6EE1BBB1}" dt="2023-06-09T15:03:41.259" v="3372" actId="9405"/>
          <ac:inkMkLst>
            <pc:docMk/>
            <pc:sldMk cId="3457378431" sldId="261"/>
            <ac:inkMk id="9" creationId="{FFDF2905-9BF0-CC73-DE79-05568C85288D}"/>
          </ac:inkMkLst>
        </pc:inkChg>
        <pc:inkChg chg="add del">
          <ac:chgData name="MCT Durham" userId="4c908d827eb2e0bf" providerId="LiveId" clId="{2E1590AE-ACED-424E-A12C-EDEB6EE1BBB1}" dt="2023-06-08T23:30:05.823" v="1669" actId="9405"/>
          <ac:inkMkLst>
            <pc:docMk/>
            <pc:sldMk cId="3457378431" sldId="261"/>
            <ac:inkMk id="10" creationId="{482AEF24-5B9B-75E2-FDDD-7BA97EA67C26}"/>
          </ac:inkMkLst>
        </pc:inkChg>
        <pc:inkChg chg="add del mod">
          <ac:chgData name="MCT Durham" userId="4c908d827eb2e0bf" providerId="LiveId" clId="{2E1590AE-ACED-424E-A12C-EDEB6EE1BBB1}" dt="2023-06-08T23:30:51.361" v="1673"/>
          <ac:inkMkLst>
            <pc:docMk/>
            <pc:sldMk cId="3457378431" sldId="261"/>
            <ac:inkMk id="12" creationId="{6003163D-2B08-A3DE-B8C3-39AD7FED166F}"/>
          </ac:inkMkLst>
        </pc:inkChg>
        <pc:inkChg chg="add del">
          <ac:chgData name="MCT Durham" userId="4c908d827eb2e0bf" providerId="LiveId" clId="{2E1590AE-ACED-424E-A12C-EDEB6EE1BBB1}" dt="2023-06-08T23:31:00.438" v="1675" actId="9405"/>
          <ac:inkMkLst>
            <pc:docMk/>
            <pc:sldMk cId="3457378431" sldId="261"/>
            <ac:inkMk id="15" creationId="{C0265013-9859-9EE0-74C1-0905A25F8815}"/>
          </ac:inkMkLst>
        </pc:inkChg>
        <pc:inkChg chg="add">
          <ac:chgData name="MCT Durham" userId="4c908d827eb2e0bf" providerId="LiveId" clId="{2E1590AE-ACED-424E-A12C-EDEB6EE1BBB1}" dt="2023-06-08T23:31:11.509" v="1676" actId="9405"/>
          <ac:inkMkLst>
            <pc:docMk/>
            <pc:sldMk cId="3457378431" sldId="261"/>
            <ac:inkMk id="16" creationId="{9A61D46E-770A-C143-E25C-959557463656}"/>
          </ac:inkMkLst>
        </pc:inkChg>
        <pc:inkChg chg="add mod">
          <ac:chgData name="MCT Durham" userId="4c908d827eb2e0bf" providerId="LiveId" clId="{2E1590AE-ACED-424E-A12C-EDEB6EE1BBB1}" dt="2023-06-08T23:35:04.740" v="1747"/>
          <ac:inkMkLst>
            <pc:docMk/>
            <pc:sldMk cId="3457378431" sldId="261"/>
            <ac:inkMk id="17" creationId="{D27800F3-4458-B7DE-042E-8A649AF7CB35}"/>
          </ac:inkMkLst>
        </pc:inkChg>
        <pc:inkChg chg="add mod">
          <ac:chgData name="MCT Durham" userId="4c908d827eb2e0bf" providerId="LiveId" clId="{2E1590AE-ACED-424E-A12C-EDEB6EE1BBB1}" dt="2023-06-08T23:35:04.740" v="1747"/>
          <ac:inkMkLst>
            <pc:docMk/>
            <pc:sldMk cId="3457378431" sldId="261"/>
            <ac:inkMk id="18" creationId="{A9D948EA-12B2-8F61-3ED9-0A853A9B606B}"/>
          </ac:inkMkLst>
        </pc:inkChg>
        <pc:inkChg chg="add mod">
          <ac:chgData name="MCT Durham" userId="4c908d827eb2e0bf" providerId="LiveId" clId="{2E1590AE-ACED-424E-A12C-EDEB6EE1BBB1}" dt="2023-06-08T23:35:04.740" v="1747"/>
          <ac:inkMkLst>
            <pc:docMk/>
            <pc:sldMk cId="3457378431" sldId="261"/>
            <ac:inkMk id="19" creationId="{2DA09570-E827-F7FC-6E70-37FBEEB5DCCA}"/>
          </ac:inkMkLst>
        </pc:inkChg>
        <pc:inkChg chg="add mod">
          <ac:chgData name="MCT Durham" userId="4c908d827eb2e0bf" providerId="LiveId" clId="{2E1590AE-ACED-424E-A12C-EDEB6EE1BBB1}" dt="2023-06-08T23:35:04.740" v="1747"/>
          <ac:inkMkLst>
            <pc:docMk/>
            <pc:sldMk cId="3457378431" sldId="261"/>
            <ac:inkMk id="20" creationId="{83163966-E60E-A30C-3FAF-C7249BF740AC}"/>
          </ac:inkMkLst>
        </pc:inkChg>
        <pc:inkChg chg="add mod">
          <ac:chgData name="MCT Durham" userId="4c908d827eb2e0bf" providerId="LiveId" clId="{2E1590AE-ACED-424E-A12C-EDEB6EE1BBB1}" dt="2023-06-08T23:35:04.740" v="1747"/>
          <ac:inkMkLst>
            <pc:docMk/>
            <pc:sldMk cId="3457378431" sldId="261"/>
            <ac:inkMk id="21" creationId="{581CA701-258C-5DE9-7060-E75A1E3D793A}"/>
          </ac:inkMkLst>
        </pc:inkChg>
        <pc:inkChg chg="add mod">
          <ac:chgData name="MCT Durham" userId="4c908d827eb2e0bf" providerId="LiveId" clId="{2E1590AE-ACED-424E-A12C-EDEB6EE1BBB1}" dt="2023-06-08T23:35:04.740" v="1747"/>
          <ac:inkMkLst>
            <pc:docMk/>
            <pc:sldMk cId="3457378431" sldId="261"/>
            <ac:inkMk id="22" creationId="{BE383687-66BF-470C-A87A-A2ECD86178E8}"/>
          </ac:inkMkLst>
        </pc:inkChg>
        <pc:inkChg chg="add mod">
          <ac:chgData name="MCT Durham" userId="4c908d827eb2e0bf" providerId="LiveId" clId="{2E1590AE-ACED-424E-A12C-EDEB6EE1BBB1}" dt="2023-06-08T23:35:04.740" v="1747"/>
          <ac:inkMkLst>
            <pc:docMk/>
            <pc:sldMk cId="3457378431" sldId="261"/>
            <ac:inkMk id="23" creationId="{31CACCF6-9FAC-14F1-BE9D-013CDB36DB01}"/>
          </ac:inkMkLst>
        </pc:inkChg>
        <pc:inkChg chg="add mod">
          <ac:chgData name="MCT Durham" userId="4c908d827eb2e0bf" providerId="LiveId" clId="{2E1590AE-ACED-424E-A12C-EDEB6EE1BBB1}" dt="2023-06-08T23:35:04.740" v="1747"/>
          <ac:inkMkLst>
            <pc:docMk/>
            <pc:sldMk cId="3457378431" sldId="261"/>
            <ac:inkMk id="24" creationId="{7C618222-78E8-E742-7E9A-5828619D9818}"/>
          </ac:inkMkLst>
        </pc:inkChg>
        <pc:inkChg chg="add mod">
          <ac:chgData name="MCT Durham" userId="4c908d827eb2e0bf" providerId="LiveId" clId="{2E1590AE-ACED-424E-A12C-EDEB6EE1BBB1}" dt="2023-06-08T23:35:04.740" v="1747"/>
          <ac:inkMkLst>
            <pc:docMk/>
            <pc:sldMk cId="3457378431" sldId="261"/>
            <ac:inkMk id="26" creationId="{96D7267A-4E5E-2B49-07EA-A9BBD2F8EB69}"/>
          </ac:inkMkLst>
        </pc:inkChg>
        <pc:inkChg chg="add del mod">
          <ac:chgData name="MCT Durham" userId="4c908d827eb2e0bf" providerId="LiveId" clId="{2E1590AE-ACED-424E-A12C-EDEB6EE1BBB1}" dt="2023-06-08T23:31:34.410" v="1691"/>
          <ac:inkMkLst>
            <pc:docMk/>
            <pc:sldMk cId="3457378431" sldId="261"/>
            <ac:inkMk id="28" creationId="{B7186B39-5075-0BC4-227C-05D7CE656D79}"/>
          </ac:inkMkLst>
        </pc:inkChg>
        <pc:inkChg chg="add">
          <ac:chgData name="MCT Durham" userId="4c908d827eb2e0bf" providerId="LiveId" clId="{2E1590AE-ACED-424E-A12C-EDEB6EE1BBB1}" dt="2023-06-08T23:31:45.569" v="1692" actId="9405"/>
          <ac:inkMkLst>
            <pc:docMk/>
            <pc:sldMk cId="3457378431" sldId="261"/>
            <ac:inkMk id="30" creationId="{E9587341-023E-C91B-EA31-E37762983C0B}"/>
          </ac:inkMkLst>
        </pc:inkChg>
        <pc:inkChg chg="add del mod">
          <ac:chgData name="MCT Durham" userId="4c908d827eb2e0bf" providerId="LiveId" clId="{2E1590AE-ACED-424E-A12C-EDEB6EE1BBB1}" dt="2023-06-08T23:32:12.664" v="1696"/>
          <ac:inkMkLst>
            <pc:docMk/>
            <pc:sldMk cId="3457378431" sldId="261"/>
            <ac:inkMk id="31" creationId="{7ED52FD5-B073-0E84-C965-9F74E368DB1E}"/>
          </ac:inkMkLst>
        </pc:inkChg>
        <pc:inkChg chg="add mod">
          <ac:chgData name="MCT Durham" userId="4c908d827eb2e0bf" providerId="LiveId" clId="{2E1590AE-ACED-424E-A12C-EDEB6EE1BBB1}" dt="2023-06-08T23:33:11.238" v="1705"/>
          <ac:inkMkLst>
            <pc:docMk/>
            <pc:sldMk cId="3457378431" sldId="261"/>
            <ac:inkMk id="33" creationId="{6681D473-2108-6B64-232A-D8F3E0F2E8ED}"/>
          </ac:inkMkLst>
        </pc:inkChg>
        <pc:inkChg chg="add del mod">
          <ac:chgData name="MCT Durham" userId="4c908d827eb2e0bf" providerId="LiveId" clId="{2E1590AE-ACED-424E-A12C-EDEB6EE1BBB1}" dt="2023-06-08T23:32:51.021" v="1702"/>
          <ac:inkMkLst>
            <pc:docMk/>
            <pc:sldMk cId="3457378431" sldId="261"/>
            <ac:inkMk id="35" creationId="{76BB1D24-CCB7-159A-BA55-5103BCAC934B}"/>
          </ac:inkMkLst>
        </pc:inkChg>
        <pc:inkChg chg="add mod">
          <ac:chgData name="MCT Durham" userId="4c908d827eb2e0bf" providerId="LiveId" clId="{2E1590AE-ACED-424E-A12C-EDEB6EE1BBB1}" dt="2023-06-08T23:33:43.444" v="1710"/>
          <ac:inkMkLst>
            <pc:docMk/>
            <pc:sldMk cId="3457378431" sldId="261"/>
            <ac:inkMk id="37" creationId="{65B70C29-E9AD-1F82-071C-525C6A422B8E}"/>
          </ac:inkMkLst>
        </pc:inkChg>
        <pc:inkChg chg="add mod">
          <ac:chgData name="MCT Durham" userId="4c908d827eb2e0bf" providerId="LiveId" clId="{2E1590AE-ACED-424E-A12C-EDEB6EE1BBB1}" dt="2023-06-08T23:33:11.238" v="1705"/>
          <ac:inkMkLst>
            <pc:docMk/>
            <pc:sldMk cId="3457378431" sldId="261"/>
            <ac:inkMk id="38" creationId="{BC82E7ED-7A99-5A84-863E-1FF14D19BB59}"/>
          </ac:inkMkLst>
        </pc:inkChg>
        <pc:inkChg chg="add del">
          <ac:chgData name="MCT Durham" userId="4c908d827eb2e0bf" providerId="LiveId" clId="{2E1590AE-ACED-424E-A12C-EDEB6EE1BBB1}" dt="2023-06-08T23:33:29.762" v="1707" actId="9405"/>
          <ac:inkMkLst>
            <pc:docMk/>
            <pc:sldMk cId="3457378431" sldId="261"/>
            <ac:inkMk id="41" creationId="{71366FED-ABA4-3CC2-ABB8-9C5E53344AB7}"/>
          </ac:inkMkLst>
        </pc:inkChg>
        <pc:inkChg chg="add mod">
          <ac:chgData name="MCT Durham" userId="4c908d827eb2e0bf" providerId="LiveId" clId="{2E1590AE-ACED-424E-A12C-EDEB6EE1BBB1}" dt="2023-06-08T23:35:04.740" v="1747"/>
          <ac:inkMkLst>
            <pc:docMk/>
            <pc:sldMk cId="3457378431" sldId="261"/>
            <ac:inkMk id="42" creationId="{99373C65-4A95-EB65-FCAA-19D8A8ECC1CC}"/>
          </ac:inkMkLst>
        </pc:inkChg>
        <pc:inkChg chg="add mod">
          <ac:chgData name="MCT Durham" userId="4c908d827eb2e0bf" providerId="LiveId" clId="{2E1590AE-ACED-424E-A12C-EDEB6EE1BBB1}" dt="2023-06-08T23:35:04.740" v="1747"/>
          <ac:inkMkLst>
            <pc:docMk/>
            <pc:sldMk cId="3457378431" sldId="261"/>
            <ac:inkMk id="43" creationId="{A6669240-88FE-0B3C-E4B7-1DEADCCE301E}"/>
          </ac:inkMkLst>
        </pc:inkChg>
        <pc:inkChg chg="add mod">
          <ac:chgData name="MCT Durham" userId="4c908d827eb2e0bf" providerId="LiveId" clId="{2E1590AE-ACED-424E-A12C-EDEB6EE1BBB1}" dt="2023-06-08T23:35:04.740" v="1747"/>
          <ac:inkMkLst>
            <pc:docMk/>
            <pc:sldMk cId="3457378431" sldId="261"/>
            <ac:inkMk id="45" creationId="{B39CA8B1-283D-52BE-753E-B7FA0E29B34E}"/>
          </ac:inkMkLst>
        </pc:inkChg>
        <pc:inkChg chg="add mod">
          <ac:chgData name="MCT Durham" userId="4c908d827eb2e0bf" providerId="LiveId" clId="{2E1590AE-ACED-424E-A12C-EDEB6EE1BBB1}" dt="2023-06-08T23:35:04.740" v="1747"/>
          <ac:inkMkLst>
            <pc:docMk/>
            <pc:sldMk cId="3457378431" sldId="261"/>
            <ac:inkMk id="47" creationId="{DF5395F7-CDE9-49D0-AFD7-CA76D62AB360}"/>
          </ac:inkMkLst>
        </pc:inkChg>
        <pc:inkChg chg="add mod">
          <ac:chgData name="MCT Durham" userId="4c908d827eb2e0bf" providerId="LiveId" clId="{2E1590AE-ACED-424E-A12C-EDEB6EE1BBB1}" dt="2023-06-08T23:35:04.740" v="1747"/>
          <ac:inkMkLst>
            <pc:docMk/>
            <pc:sldMk cId="3457378431" sldId="261"/>
            <ac:inkMk id="49" creationId="{A0363D96-D1FD-F1D2-2EBA-FAC9ED0A501C}"/>
          </ac:inkMkLst>
        </pc:inkChg>
        <pc:inkChg chg="add mod">
          <ac:chgData name="MCT Durham" userId="4c908d827eb2e0bf" providerId="LiveId" clId="{2E1590AE-ACED-424E-A12C-EDEB6EE1BBB1}" dt="2023-06-08T23:35:04.740" v="1747"/>
          <ac:inkMkLst>
            <pc:docMk/>
            <pc:sldMk cId="3457378431" sldId="261"/>
            <ac:inkMk id="50" creationId="{365FAB7D-A180-62D2-C327-255F19BCD802}"/>
          </ac:inkMkLst>
        </pc:inkChg>
        <pc:inkChg chg="add mod">
          <ac:chgData name="MCT Durham" userId="4c908d827eb2e0bf" providerId="LiveId" clId="{2E1590AE-ACED-424E-A12C-EDEB6EE1BBB1}" dt="2023-06-08T23:35:04.740" v="1747"/>
          <ac:inkMkLst>
            <pc:docMk/>
            <pc:sldMk cId="3457378431" sldId="261"/>
            <ac:inkMk id="52" creationId="{2CE3D5B2-5FE0-7C39-4D9F-9ADE1B4D13A1}"/>
          </ac:inkMkLst>
        </pc:inkChg>
        <pc:inkChg chg="add mod">
          <ac:chgData name="MCT Durham" userId="4c908d827eb2e0bf" providerId="LiveId" clId="{2E1590AE-ACED-424E-A12C-EDEB6EE1BBB1}" dt="2023-06-08T23:35:04.740" v="1747"/>
          <ac:inkMkLst>
            <pc:docMk/>
            <pc:sldMk cId="3457378431" sldId="261"/>
            <ac:inkMk id="54" creationId="{F4F4278C-DDF3-AE9B-6279-70C56FCB7530}"/>
          </ac:inkMkLst>
        </pc:inkChg>
        <pc:inkChg chg="add mod">
          <ac:chgData name="MCT Durham" userId="4c908d827eb2e0bf" providerId="LiveId" clId="{2E1590AE-ACED-424E-A12C-EDEB6EE1BBB1}" dt="2023-06-08T23:35:04.740" v="1747"/>
          <ac:inkMkLst>
            <pc:docMk/>
            <pc:sldMk cId="3457378431" sldId="261"/>
            <ac:inkMk id="56" creationId="{5551037B-E8A3-0503-38C7-5DFF9E20B1C0}"/>
          </ac:inkMkLst>
        </pc:inkChg>
        <pc:inkChg chg="add mod">
          <ac:chgData name="MCT Durham" userId="4c908d827eb2e0bf" providerId="LiveId" clId="{2E1590AE-ACED-424E-A12C-EDEB6EE1BBB1}" dt="2023-06-08T23:35:04.740" v="1747"/>
          <ac:inkMkLst>
            <pc:docMk/>
            <pc:sldMk cId="3457378431" sldId="261"/>
            <ac:inkMk id="58" creationId="{D72C8CC8-580C-0AEC-51D4-4CBF4882CDC9}"/>
          </ac:inkMkLst>
        </pc:inkChg>
        <pc:inkChg chg="add mod">
          <ac:chgData name="MCT Durham" userId="4c908d827eb2e0bf" providerId="LiveId" clId="{2E1590AE-ACED-424E-A12C-EDEB6EE1BBB1}" dt="2023-06-08T23:35:04.740" v="1747"/>
          <ac:inkMkLst>
            <pc:docMk/>
            <pc:sldMk cId="3457378431" sldId="261"/>
            <ac:inkMk id="60" creationId="{67F113F4-24B2-E62D-0984-880B62067DFF}"/>
          </ac:inkMkLst>
        </pc:inkChg>
        <pc:inkChg chg="add mod">
          <ac:chgData name="MCT Durham" userId="4c908d827eb2e0bf" providerId="LiveId" clId="{2E1590AE-ACED-424E-A12C-EDEB6EE1BBB1}" dt="2023-06-08T23:35:04.740" v="1747"/>
          <ac:inkMkLst>
            <pc:docMk/>
            <pc:sldMk cId="3457378431" sldId="261"/>
            <ac:inkMk id="61" creationId="{8350241A-F14E-EC79-3702-847ADD6A72AD}"/>
          </ac:inkMkLst>
        </pc:inkChg>
        <pc:inkChg chg="add mod">
          <ac:chgData name="MCT Durham" userId="4c908d827eb2e0bf" providerId="LiveId" clId="{2E1590AE-ACED-424E-A12C-EDEB6EE1BBB1}" dt="2023-06-08T23:35:04.740" v="1747"/>
          <ac:inkMkLst>
            <pc:docMk/>
            <pc:sldMk cId="3457378431" sldId="261"/>
            <ac:inkMk id="63" creationId="{9FFE4600-CFAE-6772-3EF3-1AF261E617C9}"/>
          </ac:inkMkLst>
        </pc:inkChg>
        <pc:inkChg chg="add mod">
          <ac:chgData name="MCT Durham" userId="4c908d827eb2e0bf" providerId="LiveId" clId="{2E1590AE-ACED-424E-A12C-EDEB6EE1BBB1}" dt="2023-06-08T23:35:04.740" v="1747"/>
          <ac:inkMkLst>
            <pc:docMk/>
            <pc:sldMk cId="3457378431" sldId="261"/>
            <ac:inkMk id="1025" creationId="{7CB75E5C-E324-D0FE-0796-F24EDB63567D}"/>
          </ac:inkMkLst>
        </pc:inkChg>
        <pc:inkChg chg="add mod">
          <ac:chgData name="MCT Durham" userId="4c908d827eb2e0bf" providerId="LiveId" clId="{2E1590AE-ACED-424E-A12C-EDEB6EE1BBB1}" dt="2023-06-08T23:35:04.740" v="1747"/>
          <ac:inkMkLst>
            <pc:docMk/>
            <pc:sldMk cId="3457378431" sldId="261"/>
            <ac:inkMk id="1028" creationId="{618A7E8D-D23F-CA7E-5F7F-06E6CF5859AF}"/>
          </ac:inkMkLst>
        </pc:inkChg>
        <pc:inkChg chg="add mod">
          <ac:chgData name="MCT Durham" userId="4c908d827eb2e0bf" providerId="LiveId" clId="{2E1590AE-ACED-424E-A12C-EDEB6EE1BBB1}" dt="2023-06-08T23:35:04.740" v="1747"/>
          <ac:inkMkLst>
            <pc:docMk/>
            <pc:sldMk cId="3457378431" sldId="261"/>
            <ac:inkMk id="1030" creationId="{B3671EDC-9392-790A-BC80-B254C438EC30}"/>
          </ac:inkMkLst>
        </pc:inkChg>
        <pc:inkChg chg="add mod">
          <ac:chgData name="MCT Durham" userId="4c908d827eb2e0bf" providerId="LiveId" clId="{2E1590AE-ACED-424E-A12C-EDEB6EE1BBB1}" dt="2023-06-08T23:35:04.740" v="1747"/>
          <ac:inkMkLst>
            <pc:docMk/>
            <pc:sldMk cId="3457378431" sldId="261"/>
            <ac:inkMk id="1031" creationId="{8B3B8E9C-6AAE-820B-EDF8-1074DF3E84CE}"/>
          </ac:inkMkLst>
        </pc:inkChg>
        <pc:inkChg chg="add mod">
          <ac:chgData name="MCT Durham" userId="4c908d827eb2e0bf" providerId="LiveId" clId="{2E1590AE-ACED-424E-A12C-EDEB6EE1BBB1}" dt="2023-06-08T23:35:04.740" v="1747"/>
          <ac:inkMkLst>
            <pc:docMk/>
            <pc:sldMk cId="3457378431" sldId="261"/>
            <ac:inkMk id="1032" creationId="{68FE97B6-825E-EED4-DD3D-25BC4F68D61A}"/>
          </ac:inkMkLst>
        </pc:inkChg>
        <pc:inkChg chg="add mod">
          <ac:chgData name="MCT Durham" userId="4c908d827eb2e0bf" providerId="LiveId" clId="{2E1590AE-ACED-424E-A12C-EDEB6EE1BBB1}" dt="2023-06-08T23:35:04.740" v="1747"/>
          <ac:inkMkLst>
            <pc:docMk/>
            <pc:sldMk cId="3457378431" sldId="261"/>
            <ac:inkMk id="1034" creationId="{5E16F16B-B505-7743-193B-6BC7E5C9A67F}"/>
          </ac:inkMkLst>
        </pc:inkChg>
        <pc:inkChg chg="add mod">
          <ac:chgData name="MCT Durham" userId="4c908d827eb2e0bf" providerId="LiveId" clId="{2E1590AE-ACED-424E-A12C-EDEB6EE1BBB1}" dt="2023-06-08T23:35:04.740" v="1747"/>
          <ac:inkMkLst>
            <pc:docMk/>
            <pc:sldMk cId="3457378431" sldId="261"/>
            <ac:inkMk id="1036" creationId="{E2070803-661A-29BD-5D64-51981DCD0534}"/>
          </ac:inkMkLst>
        </pc:inkChg>
        <pc:inkChg chg="add mod">
          <ac:chgData name="MCT Durham" userId="4c908d827eb2e0bf" providerId="LiveId" clId="{2E1590AE-ACED-424E-A12C-EDEB6EE1BBB1}" dt="2023-06-08T23:35:04.740" v="1747"/>
          <ac:inkMkLst>
            <pc:docMk/>
            <pc:sldMk cId="3457378431" sldId="261"/>
            <ac:inkMk id="1037" creationId="{58399176-2A73-9E95-7367-EAA17118862A}"/>
          </ac:inkMkLst>
        </pc:inkChg>
        <pc:inkChg chg="add mod">
          <ac:chgData name="MCT Durham" userId="4c908d827eb2e0bf" providerId="LiveId" clId="{2E1590AE-ACED-424E-A12C-EDEB6EE1BBB1}" dt="2023-06-08T23:35:04.740" v="1747"/>
          <ac:inkMkLst>
            <pc:docMk/>
            <pc:sldMk cId="3457378431" sldId="261"/>
            <ac:inkMk id="1038" creationId="{DE06C89A-24BD-7E1D-1643-2881B122CA5F}"/>
          </ac:inkMkLst>
        </pc:inkChg>
        <pc:inkChg chg="add mod">
          <ac:chgData name="MCT Durham" userId="4c908d827eb2e0bf" providerId="LiveId" clId="{2E1590AE-ACED-424E-A12C-EDEB6EE1BBB1}" dt="2023-06-08T23:35:04.740" v="1747"/>
          <ac:inkMkLst>
            <pc:docMk/>
            <pc:sldMk cId="3457378431" sldId="261"/>
            <ac:inkMk id="1039" creationId="{47B0CF68-9B40-4BE7-C94F-D0DDA4ADB7F2}"/>
          </ac:inkMkLst>
        </pc:inkChg>
        <pc:inkChg chg="add mod">
          <ac:chgData name="MCT Durham" userId="4c908d827eb2e0bf" providerId="LiveId" clId="{2E1590AE-ACED-424E-A12C-EDEB6EE1BBB1}" dt="2023-06-08T23:35:04.740" v="1747"/>
          <ac:inkMkLst>
            <pc:docMk/>
            <pc:sldMk cId="3457378431" sldId="261"/>
            <ac:inkMk id="1041" creationId="{D6F2407A-9B1E-C370-3C39-872CEC0DDB3B}"/>
          </ac:inkMkLst>
        </pc:inkChg>
        <pc:inkChg chg="add">
          <ac:chgData name="MCT Durham" userId="4c908d827eb2e0bf" providerId="LiveId" clId="{2E1590AE-ACED-424E-A12C-EDEB6EE1BBB1}" dt="2023-06-08T23:35:28.224" v="1748" actId="9405"/>
          <ac:inkMkLst>
            <pc:docMk/>
            <pc:sldMk cId="3457378431" sldId="261"/>
            <ac:inkMk id="1043" creationId="{D27C207A-EA92-58EE-FB43-7A578F94413E}"/>
          </ac:inkMkLst>
        </pc:inkChg>
      </pc:sldChg>
      <pc:sldChg chg="addSp delSp modSp mod">
        <pc:chgData name="MCT Durham" userId="4c908d827eb2e0bf" providerId="LiveId" clId="{2E1590AE-ACED-424E-A12C-EDEB6EE1BBB1}" dt="2023-06-08T23:17:46.875" v="1657" actId="1076"/>
        <pc:sldMkLst>
          <pc:docMk/>
          <pc:sldMk cId="3987743809" sldId="264"/>
        </pc:sldMkLst>
        <pc:picChg chg="mod">
          <ac:chgData name="MCT Durham" userId="4c908d827eb2e0bf" providerId="LiveId" clId="{2E1590AE-ACED-424E-A12C-EDEB6EE1BBB1}" dt="2023-06-08T23:17:46.875" v="1657" actId="1076"/>
          <ac:picMkLst>
            <pc:docMk/>
            <pc:sldMk cId="3987743809" sldId="264"/>
            <ac:picMk id="3" creationId="{F3AAB2B8-A88B-473C-BA79-809C469B05C3}"/>
          </ac:picMkLst>
        </pc:picChg>
        <pc:picChg chg="add mod">
          <ac:chgData name="MCT Durham" userId="4c908d827eb2e0bf" providerId="LiveId" clId="{2E1590AE-ACED-424E-A12C-EDEB6EE1BBB1}" dt="2023-06-05T15:40:33.144" v="13" actId="1076"/>
          <ac:picMkLst>
            <pc:docMk/>
            <pc:sldMk cId="3987743809" sldId="264"/>
            <ac:picMk id="7" creationId="{FA563EC4-4C54-224D-BA73-A89F00707AB4}"/>
          </ac:picMkLst>
        </pc:picChg>
        <pc:picChg chg="mod">
          <ac:chgData name="MCT Durham" userId="4c908d827eb2e0bf" providerId="LiveId" clId="{2E1590AE-ACED-424E-A12C-EDEB6EE1BBB1}" dt="2023-06-05T15:40:24.462" v="12" actId="1076"/>
          <ac:picMkLst>
            <pc:docMk/>
            <pc:sldMk cId="3987743809" sldId="264"/>
            <ac:picMk id="1026" creationId="{9B6A4712-A782-6B8C-D37B-5AC141087D77}"/>
          </ac:picMkLst>
        </pc:picChg>
        <pc:picChg chg="mod">
          <ac:chgData name="MCT Durham" userId="4c908d827eb2e0bf" providerId="LiveId" clId="{2E1590AE-ACED-424E-A12C-EDEB6EE1BBB1}" dt="2023-06-05T15:40:21.294" v="11" actId="1076"/>
          <ac:picMkLst>
            <pc:docMk/>
            <pc:sldMk cId="3987743809" sldId="264"/>
            <ac:picMk id="2050" creationId="{6AFF8BC8-1AB1-4623-99C8-EACDF8DA8E9F}"/>
          </ac:picMkLst>
        </pc:picChg>
        <pc:picChg chg="del">
          <ac:chgData name="MCT Durham" userId="4c908d827eb2e0bf" providerId="LiveId" clId="{2E1590AE-ACED-424E-A12C-EDEB6EE1BBB1}" dt="2023-06-05T15:39:08.293" v="0" actId="478"/>
          <ac:picMkLst>
            <pc:docMk/>
            <pc:sldMk cId="3987743809" sldId="264"/>
            <ac:picMk id="2051" creationId="{549FE195-5B5C-401D-A2A2-21A715C2C68F}"/>
          </ac:picMkLst>
        </pc:picChg>
        <pc:picChg chg="del mod">
          <ac:chgData name="MCT Durham" userId="4c908d827eb2e0bf" providerId="LiveId" clId="{2E1590AE-ACED-424E-A12C-EDEB6EE1BBB1}" dt="2023-06-05T15:39:38.600" v="4" actId="478"/>
          <ac:picMkLst>
            <pc:docMk/>
            <pc:sldMk cId="3987743809" sldId="264"/>
            <ac:picMk id="2052" creationId="{A823EEAD-1AF6-4D94-8705-03FEDADEA525}"/>
          </ac:picMkLst>
        </pc:picChg>
      </pc:sldChg>
      <pc:sldChg chg="del">
        <pc:chgData name="MCT Durham" userId="4c908d827eb2e0bf" providerId="LiveId" clId="{2E1590AE-ACED-424E-A12C-EDEB6EE1BBB1}" dt="2023-06-08T23:43:09.813" v="2260" actId="2696"/>
        <pc:sldMkLst>
          <pc:docMk/>
          <pc:sldMk cId="91215014" sldId="266"/>
        </pc:sldMkLst>
      </pc:sldChg>
      <pc:sldChg chg="addSp delSp modSp mod">
        <pc:chgData name="MCT Durham" userId="4c908d827eb2e0bf" providerId="LiveId" clId="{2E1590AE-ACED-424E-A12C-EDEB6EE1BBB1}" dt="2023-06-08T23:17:19.700" v="1656" actId="790"/>
        <pc:sldMkLst>
          <pc:docMk/>
          <pc:sldMk cId="32543848" sldId="267"/>
        </pc:sldMkLst>
        <pc:spChg chg="mod">
          <ac:chgData name="MCT Durham" userId="4c908d827eb2e0bf" providerId="LiveId" clId="{2E1590AE-ACED-424E-A12C-EDEB6EE1BBB1}" dt="2023-06-08T23:16:44.674" v="1655" actId="20577"/>
          <ac:spMkLst>
            <pc:docMk/>
            <pc:sldMk cId="32543848" sldId="267"/>
            <ac:spMk id="2" creationId="{9C3F65EB-32BC-4633-A27D-789350F7E91B}"/>
          </ac:spMkLst>
        </pc:spChg>
        <pc:spChg chg="mod">
          <ac:chgData name="MCT Durham" userId="4c908d827eb2e0bf" providerId="LiveId" clId="{2E1590AE-ACED-424E-A12C-EDEB6EE1BBB1}" dt="2023-06-08T23:15:35.550" v="1630" actId="1076"/>
          <ac:spMkLst>
            <pc:docMk/>
            <pc:sldMk cId="32543848" sldId="267"/>
            <ac:spMk id="3" creationId="{F1007906-24B0-4C83-87F0-92CD3FFBF45F}"/>
          </ac:spMkLst>
        </pc:spChg>
        <pc:spChg chg="mod">
          <ac:chgData name="MCT Durham" userId="4c908d827eb2e0bf" providerId="LiveId" clId="{2E1590AE-ACED-424E-A12C-EDEB6EE1BBB1}" dt="2023-06-08T23:17:19.700" v="1656" actId="790"/>
          <ac:spMkLst>
            <pc:docMk/>
            <pc:sldMk cId="32543848" sldId="267"/>
            <ac:spMk id="4" creationId="{A70070D3-6062-4A1C-96D6-A62635463281}"/>
          </ac:spMkLst>
        </pc:spChg>
        <pc:spChg chg="mod">
          <ac:chgData name="MCT Durham" userId="4c908d827eb2e0bf" providerId="LiveId" clId="{2E1590AE-ACED-424E-A12C-EDEB6EE1BBB1}" dt="2023-06-08T23:14:40.802" v="1619" actId="2711"/>
          <ac:spMkLst>
            <pc:docMk/>
            <pc:sldMk cId="32543848" sldId="267"/>
            <ac:spMk id="6" creationId="{744B77BB-51F4-ABEB-1C10-A85C5C2EF16C}"/>
          </ac:spMkLst>
        </pc:spChg>
        <pc:spChg chg="add mod">
          <ac:chgData name="MCT Durham" userId="4c908d827eb2e0bf" providerId="LiveId" clId="{2E1590AE-ACED-424E-A12C-EDEB6EE1BBB1}" dt="2023-06-08T23:14:30.308" v="1618" actId="2711"/>
          <ac:spMkLst>
            <pc:docMk/>
            <pc:sldMk cId="32543848" sldId="267"/>
            <ac:spMk id="12" creationId="{7B52C661-76B5-329F-C70C-1424B5FAD27A}"/>
          </ac:spMkLst>
        </pc:spChg>
        <pc:picChg chg="mod">
          <ac:chgData name="MCT Durham" userId="4c908d827eb2e0bf" providerId="LiveId" clId="{2E1590AE-ACED-424E-A12C-EDEB6EE1BBB1}" dt="2023-06-08T23:15:27.128" v="1629" actId="1076"/>
          <ac:picMkLst>
            <pc:docMk/>
            <pc:sldMk cId="32543848" sldId="267"/>
            <ac:picMk id="5" creationId="{FB691D0C-0A63-1B30-13A2-C982EE19D64C}"/>
          </ac:picMkLst>
        </pc:picChg>
        <pc:picChg chg="del">
          <ac:chgData name="MCT Durham" userId="4c908d827eb2e0bf" providerId="LiveId" clId="{2E1590AE-ACED-424E-A12C-EDEB6EE1BBB1}" dt="2023-06-05T15:45:25.106" v="260" actId="478"/>
          <ac:picMkLst>
            <pc:docMk/>
            <pc:sldMk cId="32543848" sldId="267"/>
            <ac:picMk id="7" creationId="{DB08BD7D-19AE-4262-987C-E4EBFB9C597C}"/>
          </ac:picMkLst>
        </pc:picChg>
        <pc:picChg chg="mod">
          <ac:chgData name="MCT Durham" userId="4c908d827eb2e0bf" providerId="LiveId" clId="{2E1590AE-ACED-424E-A12C-EDEB6EE1BBB1}" dt="2023-06-08T23:15:38.377" v="1631" actId="1076"/>
          <ac:picMkLst>
            <pc:docMk/>
            <pc:sldMk cId="32543848" sldId="267"/>
            <ac:picMk id="9" creationId="{FC86B01C-5F4D-4EF3-BC9C-A6088E6A2CC4}"/>
          </ac:picMkLst>
        </pc:picChg>
        <pc:picChg chg="add mod">
          <ac:chgData name="MCT Durham" userId="4c908d827eb2e0bf" providerId="LiveId" clId="{2E1590AE-ACED-424E-A12C-EDEB6EE1BBB1}" dt="2023-06-08T23:16:06.908" v="1635" actId="1076"/>
          <ac:picMkLst>
            <pc:docMk/>
            <pc:sldMk cId="32543848" sldId="267"/>
            <ac:picMk id="10" creationId="{F30E83BC-2F20-2F5D-0253-806313CF3EB1}"/>
          </ac:picMkLst>
        </pc:picChg>
        <pc:picChg chg="del">
          <ac:chgData name="MCT Durham" userId="4c908d827eb2e0bf" providerId="LiveId" clId="{2E1590AE-ACED-424E-A12C-EDEB6EE1BBB1}" dt="2023-06-05T15:44:48.822" v="204" actId="478"/>
          <ac:picMkLst>
            <pc:docMk/>
            <pc:sldMk cId="32543848" sldId="267"/>
            <ac:picMk id="3074" creationId="{28A86D6A-49FF-45E7-B132-D1472C4A3393}"/>
          </ac:picMkLst>
        </pc:picChg>
      </pc:sldChg>
      <pc:sldChg chg="delSp modSp del mod">
        <pc:chgData name="MCT Durham" userId="4c908d827eb2e0bf" providerId="LiveId" clId="{2E1590AE-ACED-424E-A12C-EDEB6EE1BBB1}" dt="2023-06-08T23:43:16.845" v="2261" actId="2696"/>
        <pc:sldMkLst>
          <pc:docMk/>
          <pc:sldMk cId="2661829885" sldId="268"/>
        </pc:sldMkLst>
        <pc:picChg chg="mod">
          <ac:chgData name="MCT Durham" userId="4c908d827eb2e0bf" providerId="LiveId" clId="{2E1590AE-ACED-424E-A12C-EDEB6EE1BBB1}" dt="2023-06-05T16:17:37.669" v="391" actId="1076"/>
          <ac:picMkLst>
            <pc:docMk/>
            <pc:sldMk cId="2661829885" sldId="268"/>
            <ac:picMk id="2" creationId="{B9E3CA9F-C302-C753-1CA8-657B2B492253}"/>
          </ac:picMkLst>
        </pc:picChg>
        <pc:picChg chg="mod">
          <ac:chgData name="MCT Durham" userId="4c908d827eb2e0bf" providerId="LiveId" clId="{2E1590AE-ACED-424E-A12C-EDEB6EE1BBB1}" dt="2023-06-05T16:17:32.948" v="390" actId="1076"/>
          <ac:picMkLst>
            <pc:docMk/>
            <pc:sldMk cId="2661829885" sldId="268"/>
            <ac:picMk id="6" creationId="{E42D0248-AAD1-5D06-7DFB-9D85C6D7A2AC}"/>
          </ac:picMkLst>
        </pc:picChg>
        <pc:picChg chg="mod">
          <ac:chgData name="MCT Durham" userId="4c908d827eb2e0bf" providerId="LiveId" clId="{2E1590AE-ACED-424E-A12C-EDEB6EE1BBB1}" dt="2023-06-05T16:17:52.508" v="394" actId="1076"/>
          <ac:picMkLst>
            <pc:docMk/>
            <pc:sldMk cId="2661829885" sldId="268"/>
            <ac:picMk id="2050" creationId="{6AFF8BC8-1AB1-4623-99C8-EACDF8DA8E9F}"/>
          </ac:picMkLst>
        </pc:picChg>
        <pc:picChg chg="del">
          <ac:chgData name="MCT Durham" userId="4c908d827eb2e0bf" providerId="LiveId" clId="{2E1590AE-ACED-424E-A12C-EDEB6EE1BBB1}" dt="2023-06-05T16:17:11.466" v="386" actId="478"/>
          <ac:picMkLst>
            <pc:docMk/>
            <pc:sldMk cId="2661829885" sldId="268"/>
            <ac:picMk id="2051" creationId="{549FE195-5B5C-401D-A2A2-21A715C2C68F}"/>
          </ac:picMkLst>
        </pc:picChg>
        <pc:picChg chg="mod">
          <ac:chgData name="MCT Durham" userId="4c908d827eb2e0bf" providerId="LiveId" clId="{2E1590AE-ACED-424E-A12C-EDEB6EE1BBB1}" dt="2023-06-05T16:17:58.051" v="395" actId="1076"/>
          <ac:picMkLst>
            <pc:docMk/>
            <pc:sldMk cId="2661829885" sldId="268"/>
            <ac:picMk id="2052" creationId="{A823EEAD-1AF6-4D94-8705-03FEDADEA525}"/>
          </ac:picMkLst>
        </pc:picChg>
        <pc:picChg chg="mod">
          <ac:chgData name="MCT Durham" userId="4c908d827eb2e0bf" providerId="LiveId" clId="{2E1590AE-ACED-424E-A12C-EDEB6EE1BBB1}" dt="2023-06-05T16:17:40.473" v="392" actId="1076"/>
          <ac:picMkLst>
            <pc:docMk/>
            <pc:sldMk cId="2661829885" sldId="268"/>
            <ac:picMk id="2053" creationId="{D9A0E72D-EC3E-4147-8CBD-AC96BC0C3D1E}"/>
          </ac:picMkLst>
        </pc:picChg>
      </pc:sldChg>
      <pc:sldChg chg="addSp delSp modSp new del mod modClrScheme chgLayout">
        <pc:chgData name="MCT Durham" userId="4c908d827eb2e0bf" providerId="LiveId" clId="{2E1590AE-ACED-424E-A12C-EDEB6EE1BBB1}" dt="2023-06-09T15:27:18.936" v="3654" actId="2696"/>
        <pc:sldMkLst>
          <pc:docMk/>
          <pc:sldMk cId="3171246769" sldId="269"/>
        </pc:sldMkLst>
        <pc:spChg chg="add del mod ord">
          <ac:chgData name="MCT Durham" userId="4c908d827eb2e0bf" providerId="LiveId" clId="{2E1590AE-ACED-424E-A12C-EDEB6EE1BBB1}" dt="2023-06-05T15:42:34.439" v="19" actId="700"/>
          <ac:spMkLst>
            <pc:docMk/>
            <pc:sldMk cId="3171246769" sldId="269"/>
            <ac:spMk id="2" creationId="{3E52C8C4-3C62-6AE6-3692-5F3E59B1277C}"/>
          </ac:spMkLst>
        </pc:spChg>
        <pc:spChg chg="add del mod">
          <ac:chgData name="MCT Durham" userId="4c908d827eb2e0bf" providerId="LiveId" clId="{2E1590AE-ACED-424E-A12C-EDEB6EE1BBB1}" dt="2023-06-05T15:42:34.439" v="19" actId="700"/>
          <ac:spMkLst>
            <pc:docMk/>
            <pc:sldMk cId="3171246769" sldId="269"/>
            <ac:spMk id="3" creationId="{244E9AD2-2F53-9667-9E27-D1ABB97758F1}"/>
          </ac:spMkLst>
        </pc:spChg>
        <pc:spChg chg="add mod ord">
          <ac:chgData name="MCT Durham" userId="4c908d827eb2e0bf" providerId="LiveId" clId="{2E1590AE-ACED-424E-A12C-EDEB6EE1BBB1}" dt="2023-06-05T16:22:10.184" v="434" actId="20577"/>
          <ac:spMkLst>
            <pc:docMk/>
            <pc:sldMk cId="3171246769" sldId="269"/>
            <ac:spMk id="4" creationId="{B01532D2-705A-367D-41C4-D32A75522F67}"/>
          </ac:spMkLst>
        </pc:spChg>
      </pc:sldChg>
      <pc:sldChg chg="del setBg">
        <pc:chgData name="MCT Durham" userId="4c908d827eb2e0bf" providerId="LiveId" clId="{2E1590AE-ACED-424E-A12C-EDEB6EE1BBB1}" dt="2023-06-08T22:59:25.583" v="441"/>
        <pc:sldMkLst>
          <pc:docMk/>
          <pc:sldMk cId="463121418" sldId="270"/>
        </pc:sldMkLst>
      </pc:sldChg>
      <pc:sldChg chg="del">
        <pc:chgData name="MCT Durham" userId="4c908d827eb2e0bf" providerId="LiveId" clId="{2E1590AE-ACED-424E-A12C-EDEB6EE1BBB1}" dt="2023-06-08T22:59:54.931" v="442"/>
        <pc:sldMkLst>
          <pc:docMk/>
          <pc:sldMk cId="3880648542" sldId="270"/>
        </pc:sldMkLst>
      </pc:sldChg>
      <pc:sldChg chg="addSp modSp mod setBg">
        <pc:chgData name="MCT Durham" userId="4c908d827eb2e0bf" providerId="LiveId" clId="{2E1590AE-ACED-424E-A12C-EDEB6EE1BBB1}" dt="2023-06-09T14:19:58.123" v="3369" actId="207"/>
        <pc:sldMkLst>
          <pc:docMk/>
          <pc:sldMk cId="4081076765" sldId="270"/>
        </pc:sldMkLst>
        <pc:spChg chg="mod">
          <ac:chgData name="MCT Durham" userId="4c908d827eb2e0bf" providerId="LiveId" clId="{2E1590AE-ACED-424E-A12C-EDEB6EE1BBB1}" dt="2023-06-09T14:18:38.867" v="3317" actId="122"/>
          <ac:spMkLst>
            <pc:docMk/>
            <pc:sldMk cId="4081076765" sldId="270"/>
            <ac:spMk id="4" creationId="{A70070D3-6062-4A1C-96D6-A62635463281}"/>
          </ac:spMkLst>
        </pc:spChg>
        <pc:spChg chg="mod">
          <ac:chgData name="MCT Durham" userId="4c908d827eb2e0bf" providerId="LiveId" clId="{2E1590AE-ACED-424E-A12C-EDEB6EE1BBB1}" dt="2023-06-09T14:19:58.123" v="3369" actId="207"/>
          <ac:spMkLst>
            <pc:docMk/>
            <pc:sldMk cId="4081076765" sldId="270"/>
            <ac:spMk id="5" creationId="{12DEC96C-A2D7-485C-B283-46E70574C7A8}"/>
          </ac:spMkLst>
        </pc:spChg>
        <pc:spChg chg="add mod">
          <ac:chgData name="MCT Durham" userId="4c908d827eb2e0bf" providerId="LiveId" clId="{2E1590AE-ACED-424E-A12C-EDEB6EE1BBB1}" dt="2023-06-09T14:19:42.858" v="3368" actId="1076"/>
          <ac:spMkLst>
            <pc:docMk/>
            <pc:sldMk cId="4081076765" sldId="270"/>
            <ac:spMk id="7" creationId="{1D7B25AA-E6D8-D7D5-9924-F61237987CD1}"/>
          </ac:spMkLst>
        </pc:spChg>
      </pc:sldChg>
      <pc:sldChg chg="modSp add mod">
        <pc:chgData name="MCT Durham" userId="4c908d827eb2e0bf" providerId="LiveId" clId="{2E1590AE-ACED-424E-A12C-EDEB6EE1BBB1}" dt="2023-06-09T15:20:58.574" v="3653" actId="6549"/>
        <pc:sldMkLst>
          <pc:docMk/>
          <pc:sldMk cId="2320698516" sldId="271"/>
        </pc:sldMkLst>
        <pc:spChg chg="mod">
          <ac:chgData name="MCT Durham" userId="4c908d827eb2e0bf" providerId="LiveId" clId="{2E1590AE-ACED-424E-A12C-EDEB6EE1BBB1}" dt="2023-06-08T23:08:30.186" v="1179" actId="6549"/>
          <ac:spMkLst>
            <pc:docMk/>
            <pc:sldMk cId="2320698516" sldId="271"/>
            <ac:spMk id="4" creationId="{A70070D3-6062-4A1C-96D6-A62635463281}"/>
          </ac:spMkLst>
        </pc:spChg>
        <pc:spChg chg="mod">
          <ac:chgData name="MCT Durham" userId="4c908d827eb2e0bf" providerId="LiveId" clId="{2E1590AE-ACED-424E-A12C-EDEB6EE1BBB1}" dt="2023-06-09T15:20:58.574" v="3653" actId="6549"/>
          <ac:spMkLst>
            <pc:docMk/>
            <pc:sldMk cId="2320698516" sldId="271"/>
            <ac:spMk id="5" creationId="{12DEC96C-A2D7-485C-B283-46E70574C7A8}"/>
          </ac:spMkLst>
        </pc:spChg>
      </pc:sldChg>
      <pc:sldChg chg="modSp add mod">
        <pc:chgData name="MCT Durham" userId="4c908d827eb2e0bf" providerId="LiveId" clId="{2E1590AE-ACED-424E-A12C-EDEB6EE1BBB1}" dt="2023-06-10T22:05:07.220" v="4509" actId="255"/>
        <pc:sldMkLst>
          <pc:docMk/>
          <pc:sldMk cId="2389989539" sldId="272"/>
        </pc:sldMkLst>
        <pc:spChg chg="mod">
          <ac:chgData name="MCT Durham" userId="4c908d827eb2e0bf" providerId="LiveId" clId="{2E1590AE-ACED-424E-A12C-EDEB6EE1BBB1}" dt="2023-06-10T22:05:07.220" v="4509" actId="255"/>
          <ac:spMkLst>
            <pc:docMk/>
            <pc:sldMk cId="2389989539" sldId="272"/>
            <ac:spMk id="4" creationId="{A70070D3-6062-4A1C-96D6-A62635463281}"/>
          </ac:spMkLst>
        </pc:spChg>
        <pc:spChg chg="mod">
          <ac:chgData name="MCT Durham" userId="4c908d827eb2e0bf" providerId="LiveId" clId="{2E1590AE-ACED-424E-A12C-EDEB6EE1BBB1}" dt="2023-06-10T22:04:45.542" v="4508" actId="313"/>
          <ac:spMkLst>
            <pc:docMk/>
            <pc:sldMk cId="2389989539" sldId="272"/>
            <ac:spMk id="5" creationId="{12DEC96C-A2D7-485C-B283-46E70574C7A8}"/>
          </ac:spMkLst>
        </pc:spChg>
      </pc:sldChg>
      <pc:sldChg chg="add del setBg">
        <pc:chgData name="MCT Durham" userId="4c908d827eb2e0bf" providerId="LiveId" clId="{2E1590AE-ACED-424E-A12C-EDEB6EE1BBB1}" dt="2023-06-08T23:09:31.503" v="1531"/>
        <pc:sldMkLst>
          <pc:docMk/>
          <pc:sldMk cId="27593443" sldId="273"/>
        </pc:sldMkLst>
      </pc:sldChg>
      <pc:sldChg chg="modSp add mod">
        <pc:chgData name="MCT Durham" userId="4c908d827eb2e0bf" providerId="LiveId" clId="{2E1590AE-ACED-424E-A12C-EDEB6EE1BBB1}" dt="2023-06-10T22:08:57.561" v="4539" actId="20577"/>
        <pc:sldMkLst>
          <pc:docMk/>
          <pc:sldMk cId="2558827930" sldId="273"/>
        </pc:sldMkLst>
        <pc:spChg chg="mod">
          <ac:chgData name="MCT Durham" userId="4c908d827eb2e0bf" providerId="LiveId" clId="{2E1590AE-ACED-424E-A12C-EDEB6EE1BBB1}" dt="2023-06-08T23:10:11.472" v="1565" actId="20577"/>
          <ac:spMkLst>
            <pc:docMk/>
            <pc:sldMk cId="2558827930" sldId="273"/>
            <ac:spMk id="4" creationId="{A70070D3-6062-4A1C-96D6-A62635463281}"/>
          </ac:spMkLst>
        </pc:spChg>
        <pc:spChg chg="mod">
          <ac:chgData name="MCT Durham" userId="4c908d827eb2e0bf" providerId="LiveId" clId="{2E1590AE-ACED-424E-A12C-EDEB6EE1BBB1}" dt="2023-06-10T22:08:57.561" v="4539" actId="20577"/>
          <ac:spMkLst>
            <pc:docMk/>
            <pc:sldMk cId="2558827930" sldId="273"/>
            <ac:spMk id="5" creationId="{12DEC96C-A2D7-485C-B283-46E70574C7A8}"/>
          </ac:spMkLst>
        </pc:spChg>
      </pc:sldChg>
      <pc:sldChg chg="modSp add mod">
        <pc:chgData name="MCT Durham" userId="4c908d827eb2e0bf" providerId="LiveId" clId="{2E1590AE-ACED-424E-A12C-EDEB6EE1BBB1}" dt="2023-06-10T22:04:15.237" v="4467" actId="255"/>
        <pc:sldMkLst>
          <pc:docMk/>
          <pc:sldMk cId="3971454553" sldId="274"/>
        </pc:sldMkLst>
        <pc:spChg chg="mod">
          <ac:chgData name="MCT Durham" userId="4c908d827eb2e0bf" providerId="LiveId" clId="{2E1590AE-ACED-424E-A12C-EDEB6EE1BBB1}" dt="2023-06-10T22:04:15.237" v="4467" actId="255"/>
          <ac:spMkLst>
            <pc:docMk/>
            <pc:sldMk cId="3971454553" sldId="274"/>
            <ac:spMk id="5" creationId="{12DEC96C-A2D7-485C-B283-46E70574C7A8}"/>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29:26.281"/>
    </inkml:context>
    <inkml:brush xml:id="br0">
      <inkml:brushProperty name="width" value="0.05" units="cm"/>
      <inkml:brushProperty name="height" value="0.05" units="cm"/>
      <inkml:brushProperty name="color" value="#FFFFFF"/>
    </inkml:brush>
  </inkml:definitions>
  <inkml:trace contextRef="#ctx0" brushRef="#br0">1161 41 24575,'218'-16'-9725,"-147"8"7999,0 2 4205,214-5-291,-277 12-1896,-10 1 476,-22 5 1564,-48 8 1060,-219 29-3392,-2-12 0,-381-8 0,311-27 0,523 8 0,295 48 0,158 82 0,-601-132 0,0 0 0,0 1 0,-1 0 0,1 1 0,14 9 0,-24-13 0,-1 0 0,1 0 0,0 0 0,0 0 0,-1 1 0,1-1 0,-1 0 0,1 1 0,-1-1 0,0 1 0,0 0 0,0-1 0,1 1 0,-1 0 0,-1-1 0,1 1 0,0 0 0,0 0 0,-1 0 0,1 0 0,-1 0 0,1 0 0,-1 0 0,0 0 0,0 0 0,0 0 0,0 0 0,0 0 0,-1 0 0,1 0 0,0 0 0,-1 0 0,0 0 0,1 0 0,-1 0 0,0-1 0,0 1 0,0 0 0,0 0 0,-2 1 0,-6 8 0,0-2 0,0 0 0,-1 0 0,0 0 0,-1-1 0,0-1 0,0 0 0,0 0 0,-17 6 0,6-2 0,-435 193 0,-26-42 0,471-160 0,1 2 0,0-1 0,-1 1 0,1 1 0,1 0 0,-1 1 0,1 0 0,0 1 0,-12 10 0,21-17 0,1 0 0,0 0 0,-1 0 0,1 1 0,0-1 0,0 0 0,-1 1 0,1-1 0,0 0 0,0 1 0,-1-1 0,1 0 0,0 1 0,0-1 0,0 0 0,0 1 0,-1-1 0,1 1 0,0-1 0,0 0 0,0 1 0,0-1 0,0 1 0,0-1 0,0 0 0,0 1 0,0-1 0,0 1 0,0-1 0,1 0 0,-1 1 0,0-1 0,0 0 0,0 1 0,15 6 0,28-5 0,96-16 0,138-33 0,-254 43 0,-16 2 0,215-48 0,-214 48 0,0-1 0,0 0 0,0-1 0,0 1 0,-1-1 0,1-1 0,12-9 0,-19 13 0,0 0 0,0-1 0,0 1 0,0 0 0,0 0 0,0-1 0,0 1 0,0-1 0,0 1 0,-1-1 0,1 1 0,-1-1 0,1 0 0,-1 1 0,0-1 0,1 1 0,-1-1 0,0-2 0,-1 2 0,1-1 0,-1 1 0,0-1 0,0 1 0,0-1 0,0 1 0,0 0 0,0 0 0,-1 0 0,1 0 0,-1 0 0,1 0 0,-1 0 0,0 0 0,-3-2 0,-14-10 0,-1 1 0,0 1 0,-1 1 0,0 1 0,-1 0 0,-32-8 0,-58-28 0,93 37 0,1 0 0,-1-1 0,1 0 0,-33-27 0,50 36 0,0 0 0,-1 0 0,1 0 0,0 0 0,0 0 0,0-1 0,0 1 0,0 0 0,0-1 0,0 1 0,0-1 0,1 1 0,-1-1 0,0 1 0,1-1 0,-1 0 0,1 1 0,0-1 0,0 0 0,-1 1 0,1-1 0,0 0 0,0 1 0,1-1 0,-1-2 0,2 1 0,-1 0 0,1 0 0,-1 0 0,1 0 0,0 1 0,0-1 0,1 1 0,-1-1 0,0 1 0,1 0 0,-1 0 0,5-3 0,12-6 0,0 1 0,0 0 0,28-9 0,-37 15 0,131-39 0,-43 14 0,-84 22 0,-17 3 0,-26 1 0,27 3 0,-308 4 0,232-2 0,271-2 0,-369 2 0,30 2 0,-152-18 0,295 14 0,-25-3 0,-52-12 0,79 15-1,0 0-1,0-1 0,0 1 1,0 0-1,0 0 0,1-1 1,-1 1-1,0 0 0,0-1 1,1 1-1,-1-1 0,0 1 1,0-1-1,1 1 0,-1-1 1,0 1-1,1-1 0,-1 0 1,1 1-1,-1-1 0,1 0 1,-1-1-1,11-10 78,41-8-681,-41 17 42,66-20-766,1 4 1,0 3-1,1 3 1,83-3-1,319 10 7439,-460 6-5577,62 4-768,-101-4-6591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18.501"/>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18.967"/>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19.419"/>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19.949"/>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20.374"/>
    </inkml:context>
    <inkml:brush xml:id="br0">
      <inkml:brushProperty name="width" value="0.1" units="cm"/>
      <inkml:brushProperty name="height" value="0.1" units="cm"/>
      <inkml:brushProperty name="color" value="#FFFFFF"/>
    </inkml:brush>
  </inkml:definitions>
  <inkml:trace contextRef="#ctx0" brushRef="#br0">1 1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21.538"/>
    </inkml:context>
    <inkml:brush xml:id="br0">
      <inkml:brushProperty name="width" value="0.1" units="cm"/>
      <inkml:brushProperty name="height" value="0.1" units="cm"/>
      <inkml:brushProperty name="color" value="#FFFFFF"/>
    </inkml:brush>
  </inkml:definitions>
  <inkml:trace contextRef="#ctx0" brushRef="#br0">1 1 24575,'0'0'-8191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41.487"/>
    </inkml:context>
    <inkml:brush xml:id="br0">
      <inkml:brushProperty name="width" value="0.1" units="cm"/>
      <inkml:brushProperty name="height" value="0.1" units="cm"/>
      <inkml:brushProperty name="color" value="#FFFFFF"/>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42.705"/>
    </inkml:context>
    <inkml:brush xml:id="br0">
      <inkml:brushProperty name="width" value="0.1" units="cm"/>
      <inkml:brushProperty name="height" value="0.1" units="cm"/>
      <inkml:brushProperty name="color" value="#FFFFFF"/>
    </inkml:brush>
  </inkml:definitions>
  <inkml:trace contextRef="#ctx0" brushRef="#br0">0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43.787"/>
    </inkml:context>
    <inkml:brush xml:id="br0">
      <inkml:brushProperty name="width" value="0.1" units="cm"/>
      <inkml:brushProperty name="height" value="0.1" units="cm"/>
      <inkml:brushProperty name="color" value="#FFFFFF"/>
    </inkml:brush>
  </inkml:definitions>
  <inkml:trace contextRef="#ctx0" brushRef="#br0">0 0 24575,'0'0'-8191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45.097"/>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11.507"/>
    </inkml:context>
    <inkml:brush xml:id="br0">
      <inkml:brushProperty name="width" value="0.1" units="cm"/>
      <inkml:brushProperty name="height" value="0.1" units="cm"/>
      <inkml:brushProperty name="color" value="#FFFFFF"/>
    </inkml:brush>
  </inkml:definitions>
  <inkml:trace contextRef="#ctx0" brushRef="#br0">0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46.666"/>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47.840"/>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49.093"/>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50.408"/>
    </inkml:context>
    <inkml:brush xml:id="br0">
      <inkml:brushProperty name="width" value="0.1" units="cm"/>
      <inkml:brushProperty name="height" value="0.1" units="cm"/>
      <inkml:brushProperty name="color" value="#FFFFFF"/>
    </inkml:brush>
  </inkml:definitions>
  <inkml:trace contextRef="#ctx0" brushRef="#br0">1 0 24575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51.555"/>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52.844"/>
    </inkml:context>
    <inkml:brush xml:id="br0">
      <inkml:brushProperty name="width" value="0.1" units="cm"/>
      <inkml:brushProperty name="height" value="0.1" units="cm"/>
      <inkml:brushProperty name="color" value="#FFFFFF"/>
    </inkml:brush>
  </inkml:definitions>
  <inkml:trace contextRef="#ctx0" brushRef="#br0">1 1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54.134"/>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55.259"/>
    </inkml:context>
    <inkml:brush xml:id="br0">
      <inkml:brushProperty name="width" value="0.1" units="cm"/>
      <inkml:brushProperty name="height" value="0.1" units="cm"/>
      <inkml:brushProperty name="color" value="#FFFFFF"/>
    </inkml:brush>
  </inkml:definitions>
  <inkml:trace contextRef="#ctx0" brushRef="#br0">1 1 24575,'0'0'-8191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29:19.723"/>
    </inkml:context>
    <inkml:brush xml:id="br0">
      <inkml:brushProperty name="width" value="0.05" units="cm"/>
      <inkml:brushProperty name="height" value="0.05" units="cm"/>
      <inkml:brushProperty name="color" value="#FFFFFF"/>
    </inkml:brush>
  </inkml:definitions>
  <inkml:trace contextRef="#ctx0" brushRef="#br0">0 1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29:22.415"/>
    </inkml:context>
    <inkml:brush xml:id="br0">
      <inkml:brushProperty name="width" value="0.05" units="cm"/>
      <inkml:brushProperty name="height" value="0.05" units="cm"/>
      <inkml:brushProperty name="color" value="#FFFFFF"/>
    </inkml:brush>
  </inkml:definitions>
  <inkml:trace contextRef="#ctx0" brushRef="#br0">232 0 24575,'-7'0'0,"-9"0"0,-8 0 0,-8 0 0,-4 0 0,-4 0 0,-1 0 0,5 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08T23:31:45.567"/>
    </inkml:context>
    <inkml:brush xml:id="br0">
      <inkml:brushProperty name="width" value="0.3" units="cm"/>
      <inkml:brushProperty name="height" value="0.6" units="cm"/>
      <inkml:brushProperty name="color" value="#E6E6E6"/>
      <inkml:brushProperty name="tip" value="rectangle"/>
      <inkml:brushProperty name="rasterOp" value="maskPen"/>
      <inkml:brushProperty name="ignorePressure" value="1"/>
    </inkml:brush>
  </inkml:definitions>
  <inkml:trace contextRef="#ctx0" brushRef="#br0">1 0,'2'0,"2"0,3 0,2 0,2 0,0 0,1 0,0 0,0 0,-1 0,1 0,0 0,-1 0,-1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29:22.853"/>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29:23.229"/>
    </inkml:context>
    <inkml:brush xml:id="br0">
      <inkml:brushProperty name="width" value="0.05" units="cm"/>
      <inkml:brushProperty name="height" value="0.05" units="cm"/>
      <inkml:brushProperty name="color" value="#FFFFFF"/>
    </inkml:brush>
  </inkml:definitions>
  <inkml:trace contextRef="#ctx0" brushRef="#br0">1 0 24575,'0'0'-8191</inkml:trace>
  <inkml:trace contextRef="#ctx0" brushRef="#br0" timeOffset="1">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03.535"/>
    </inkml:context>
    <inkml:brush xml:id="br0">
      <inkml:brushProperty name="width" value="0.1" units="cm"/>
      <inkml:brushProperty name="height" value="0.1" units="cm"/>
      <inkml:brushProperty name="color" value="#FFFFFF"/>
    </inkml:brush>
  </inkml:definitions>
  <inkml:trace contextRef="#ctx0" brushRef="#br0">625 1 24575,'-1'1'0,"1"1"0,0-1 0,-1 1 0,1-1 0,-1 1 0,0-1 0,1 1 0,-1-1 0,0 0 0,0 0 0,0 1 0,0-1 0,0 0 0,0 0 0,0 0 0,-1 0 0,1 0 0,0 0 0,-1 0 0,1-1 0,0 1 0,-1 0 0,-1 0 0,-36 9 0,-35 1 0,13-1 0,-17 0 0,44-5 0,-52 2 0,81-7 0,-28-1 0,0 2 0,0 1 0,-40 8 0,22-7-1365</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05.601"/>
    </inkml:context>
    <inkml:brush xml:id="br0">
      <inkml:brushProperty name="width" value="0.1" units="cm"/>
      <inkml:brushProperty name="height" value="0.1" units="cm"/>
      <inkml:brushProperty name="color" value="#FFFFFF"/>
    </inkml:brush>
  </inkml:definitions>
  <inkml:trace contextRef="#ctx0" brushRef="#br0">1 0 24575,'0'0'-8191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06.509"/>
    </inkml:context>
    <inkml:brush xml:id="br0">
      <inkml:brushProperty name="width" value="0.1" units="cm"/>
      <inkml:brushProperty name="height" value="0.1" units="cm"/>
      <inkml:brushProperty name="color" value="#FFFFFF"/>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07.256"/>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07.991"/>
    </inkml:context>
    <inkml:brush xml:id="br0">
      <inkml:brushProperty name="width" value="0.1" units="cm"/>
      <inkml:brushProperty name="height" value="0.1" units="cm"/>
      <inkml:brushProperty name="color" value="#FFFFFF"/>
    </inkml:brush>
  </inkml:definitions>
  <inkml:trace contextRef="#ctx0" brushRef="#br0">1 1 24575,'0'0'-8191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08.683"/>
    </inkml:context>
    <inkml:brush xml:id="br0">
      <inkml:brushProperty name="width" value="0.1" units="cm"/>
      <inkml:brushProperty name="height" value="0.1" units="cm"/>
      <inkml:brushProperty name="color" value="#FFFFFF"/>
    </inkml:brush>
  </inkml:definitions>
  <inkml:trace contextRef="#ctx0" brushRef="#br0">1 1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09.681"/>
    </inkml:context>
    <inkml:brush xml:id="br0">
      <inkml:brushProperty name="width" value="0.1" units="cm"/>
      <inkml:brushProperty name="height" value="0.1" units="cm"/>
      <inkml:brushProperty name="color" value="#FFFFFF"/>
    </inkml:brush>
  </inkml:definitions>
  <inkml:trace contextRef="#ctx0" brushRef="#br0">1 0 24575,'0'0'-8191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10.424"/>
    </inkml:context>
    <inkml:brush xml:id="br0">
      <inkml:brushProperty name="width" value="0.1" units="cm"/>
      <inkml:brushProperty name="height" value="0.1" units="cm"/>
      <inkml:brushProperty name="color" value="#FFFFFF"/>
    </inkml:brush>
  </inkml:definitions>
  <inkml:trace contextRef="#ctx0" brushRef="#br0">0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2:28.612"/>
    </inkml:context>
    <inkml:brush xml:id="br0">
      <inkml:brushProperty name="width" value="0.025" units="cm"/>
      <inkml:brushProperty name="height" value="0.025" units="cm"/>
      <inkml:brushProperty name="color" value="#FFFFFF"/>
    </inkml:brush>
  </inkml:definitions>
  <inkml:trace contextRef="#ctx0" brushRef="#br0">1 1 24575,'602'0'0,"-690"12"0,42-5 0,-77 20 0,76-15 0,-71 10 0,-10-22 0,289 23 0,-119-15 0,0-1 0,1-2 0,73-1 0,-131-5 0,0 1 0,0-2 0,-24-5 0,2 0 0,-218-23 0,1035 30 0,-854 2 0,-258 17 0,311-14 0,21-5 0,0 0 0,0 0 0,-1 0 0,1 0 0,0 0 0,0 0 0,0 0 0,0 0 0,0 0 0,0 1 0,0-1 0,0 0 0,0 0 0,0 0 0,0 0 0,0 0 0,-1 0 0,1 0 0,0 0 0,0 1 0,0-1 0,0 0 0,0 0 0,0 0 0,0 0 0,0 0 0,0 0 0,0 1 0,0-1 0,0 0 0,0 0 0,0 0 0,0 0 0,1 0 0,-1 0 0,0 0 0,0 0 0,0 1 0,0-1 0,0 0 0,0 0 0,0 0 0,0 0 0,0 0 0,0 0 0,0 0 0,0 0 0,1 0 0,-1 0 0,0 1 0,0-1 0,0 0 0,0 0 0,0 0 0,0 0 0,0 0 0,0 0 0,1 0 0,-1 0 0,0 0 0,0 0 0,0 0 0,36 8 0,261 18 0,-44-5 0,-200-15 0,43 4 0,110 27 0,-183-28 0,-26-5 0,-16-1 0,-391 12 0,182-12 0,195 0 0,32-1 0,8 0 0,55 4 0,383-40 0,-619 59 0,-238 65 0,409-89 0,-49 18 0,52-19 0,-1 0 0,0 0 0,1 1 0,-1-1 0,1 0 0,-1 1 0,0-1 0,1 1 0,-1-1 0,1 1 0,-1-1 0,1 1 0,-1-1 0,1 1 0,-1 0 0,1-1 0,0 1 0,-1 0 0,1-1 0,0 1 0,0 0 0,-1 1 0,2-1 0,-1-1 0,1 1 0,0 0 0,-1 0 0,1 0 0,0 0 0,-1 0 0,1-1 0,0 1 0,0 0 0,0-1 0,0 1 0,0-1 0,0 1 0,0-1 0,0 1 0,0-1 0,0 0 0,0 1 0,0-1 0,1 0 0,44 10 0,0-1 0,0-3 0,1-2 0,76-3 0,-54 0 0,65-2 0,-65-1 0,1 3 0,100 14 0,-169-13 0,-17-2 0,-40-4 0,-1015-85 0,1027 88 0,56 3 0,83 2 0,202-13 0,321-52 0,-532 47 0,-57 4 0,-29 10 0,0 0 0,0 0 0,0 0 0,0-1 0,0 1 0,0 0 0,0 0 0,0-1 0,0 1 0,0 0 0,0 0 0,0 0 0,0-1 0,0 1 0,0 0 0,0 0 0,0 0 0,0-1 0,0 1 0,0 0 0,0 0 0,0 0 0,0-1 0,0 1 0,-1 0 0,1 0 0,0 0 0,0-1 0,0 1 0,0 0 0,0 0 0,-1 0 0,1 0 0,0 0 0,0-1 0,0 1 0,-1 0 0,1 0 0,0 0 0,0 0 0,0 0 0,-1 0 0,1 0 0,0 0 0,0 0 0,0 0 0,-1 0 0,1 0 0,0 0 0,0 0 0,-1 0 0,-47-8 0,-40 5 0,-157 13 0,244-10 0,0 0 0,1 0 0,-1 0 0,0 0 0,1 0 0,-1 0 0,0 0 0,1 0 0,-1 0 0,0 0 0,1 0 0,-1 0 0,0 1 0,1-1 0,-1 0 0,0 0 0,1 1 0,-1-1 0,1 0 0,-1 1 0,0-1 0,1 1 0,-1-1 0,1 0 0,-1 1 0,1-1 0,-1 2 0,17 8 0,40 7 0,-53-16 0,72 16 0,52 17 0,-112-24 0,-22-2 0,-30 2 0,-308 16 0,518-52 0,-14-1 0,-130 23 0,-29 4 0,0 0 0,0 0 0,0 0 0,0 0 0,0 0 0,0-1 0,0 1 0,0 0 0,0 0 0,0 0 0,0 0 0,0 0 0,0 0 0,0 0 0,0 0 0,0 0 0,0-1 0,0 1 0,0 0 0,0 0 0,0 0 0,0 0 0,0 0 0,0 0 0,0 0 0,0 0 0,0 0 0,0-1 0,0 1 0,0 0 0,0 0 0,0 0 0,0 0 0,0 0 0,1 0 0,-1 0 0,0 0 0,0 0 0,0 0 0,0 0 0,0 0 0,0-1 0,0 1 0,0 0 0,0 0 0,0 0 0,1 0 0,-1 0 0,0 0 0,0 0 0,0 0 0,0 0 0,0 0 0,-16-5 0,-24-2 0,31 6 0,-93-14 0,-158-1 0,479 4 0,49-5 0,-525 15 0,85 22-1365,161-18-5461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11.156"/>
    </inkml:context>
    <inkml:brush xml:id="br0">
      <inkml:brushProperty name="width" value="0.1" units="cm"/>
      <inkml:brushProperty name="height" value="0.1" units="cm"/>
      <inkml:brushProperty name="color" value="#FFFFFF"/>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11.966"/>
    </inkml:context>
    <inkml:brush xml:id="br0">
      <inkml:brushProperty name="width" value="0.1" units="cm"/>
      <inkml:brushProperty name="height" value="0.1" units="cm"/>
      <inkml:brushProperty name="color" value="#FFFFFF"/>
    </inkml:brush>
  </inkml:definitions>
  <inkml:trace contextRef="#ctx0" brushRef="#br0">1 0 24575,'0'0'-8191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4:12.874"/>
    </inkml:context>
    <inkml:brush xml:id="br0">
      <inkml:brushProperty name="width" value="0.1" units="cm"/>
      <inkml:brushProperty name="height" value="0.1" units="cm"/>
      <inkml:brushProperty name="color" value="#FFFFFF"/>
    </inkml:brush>
  </inkml:definitions>
  <inkml:trace contextRef="#ctx0" brushRef="#br0">0 0 24575,'0'0'-8191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5:03.764"/>
    </inkml:context>
    <inkml:brush xml:id="br0">
      <inkml:brushProperty name="width" value="0.1" units="cm"/>
      <inkml:brushProperty name="height" value="0.1" units="cm"/>
      <inkml:brushProperty name="color" value="#FFFFFF"/>
    </inkml:brush>
  </inkml:definitions>
  <inkml:trace contextRef="#ctx0" brushRef="#br0">2634 59 24575,'-174'15'0,"16"-15"0,69-15 0,73 14 0,10 0 0,1 1 0,-1 0 0,1 0 0,0 0 0,-1 0 0,1 1 0,-8 2 0,13-3 0,0 0 0,0 0 0,0 1 0,0-1 0,0 0 0,0 0 0,0 1 0,0-1 0,0 0 0,0 0 0,0 1 0,0-1 0,0 0 0,0 0 0,0 1 0,0-1 0,0 0 0,0 0 0,0 1 0,0-1 0,0 0 0,0 0 0,1 0 0,-1 1 0,0-1 0,0 0 0,0 0 0,0 0 0,0 1 0,1-1 0,-1 0 0,0 0 0,0 0 0,0 0 0,1 0 0,-1 1 0,0-1 0,0 0 0,1 0 0,-1 0 0,0 0 0,0 0 0,1 0 0,-1 0 0,0 0 0,0 0 0,1 0 0,-1 0 0,0 0 0,1 0 0,14 6 0,17 3 0,1-1 0,-1-2 0,1-1 0,35 0 0,140-7 0,-79 0 0,-58 8 0,-133-3 0,17 1 0,-112-12 0,-48 2 0,167 12 0,38-6 0,0 0 0,0-1 0,-1 1 0,1 0 0,0 0 0,0 0 0,0 0 0,0 1 0,0-1 0,-1 0 0,1 0 0,0 0 0,0 0 0,0 0 0,0 0 0,0 0 0,-1 0 0,1 0 0,0 0 0,0 0 0,0 0 0,0 0 0,0 1 0,0-1 0,0 0 0,0 0 0,-1 0 0,1 0 0,0 0 0,0 0 0,0 1 0,0-1 0,0 0 0,0 0 0,0 0 0,0 0 0,0 0 0,0 1 0,0-1 0,0 0 0,0 0 0,0 0 0,0 0 0,0 0 0,0 1 0,0-1 0,0 0 0,0 0 0,0 0 0,0 0 0,0 0 0,0 1 0,0-1 0,0 0 0,1 0 0,19 8 0,342 64 0,-344-70 0,-11-1 0,0 0 0,1 0 0,-1 0 0,0 1 0,-1 0 0,9 3 0,-15-5 0,0 0 0,0 1 0,0-1 0,0 1 0,0-1 0,0 0 0,0 1 0,0-1 0,0 0 0,0 1 0,0-1 0,0 1 0,0-1 0,0 0 0,0 1 0,0-1 0,0 0 0,-1 1 0,1-1 0,0 0 0,0 1 0,0-1 0,-1 0 0,1 1 0,0-1 0,0 0 0,-1 0 0,1 1 0,0-1 0,-1 0 0,1 0 0,0 0 0,-1 0 0,1 1 0,0-1 0,-1 0 0,1 0 0,-1 0 0,1 0 0,0 0 0,-1 0 0,0 0 0,-18 8 0,-50 4 0,-1-3 0,-136 0 0,168-8 0,-4-1 0,39-1 0,26 0 0,469 10 0,-468-3 0,-37 2 0,-38 5 0,-38-2 0,-156 0 0,127-9 0,178-2 0,-1 3 0,1 2 0,63 14 0,-76-4 0,-30-6 0,-17-9 0,0 0 0,0 0 0,0 0 0,0 0 0,0 0 0,0 0 0,0 0 0,0 0 0,-1 0 0,1 0 0,0 0 0,0 0 0,0 0 0,0 0 0,0 1 0,0-1 0,0 0 0,0 0 0,0 0 0,0 0 0,0 0 0,0 0 0,0 0 0,-1 0 0,1 0 0,0 1 0,0-1 0,0 0 0,0 0 0,0 0 0,0 0 0,0 0 0,0 0 0,0 0 0,0 0 0,0 1 0,0-1 0,0 0 0,0 0 0,1 0 0,-1 0 0,0 0 0,0 0 0,0 0 0,0 0 0,0 1 0,0-1 0,0 0 0,0 0 0,0 0 0,0 0 0,0 0 0,0 0 0,0 0 0,0 0 0,1 0 0,-1 0 0,-177 15 0,-117 17 0,313-33 0,0 1 0,0 1 0,35 6 0,9 0 0,188 26 0,-250-34 0,-1 1 0,0 0 0,1 0 0,-1 0 0,0 0 0,1 0 0,-1 0 0,1 0 0,-1 0 0,0 0 0,1 0 0,-1 0 0,0 0 0,1 0 0,-1 0 0,0 0 0,1 0 0,-1 0 0,0 1 0,1-1 0,-1 0 0,0 0 0,1 0 0,-1 1 0,0-1 0,0 0 0,1 0 0,-1 1 0,0-1 0,0 0 0,1 0 0,-1 1 0,0-1 0,0 0 0,0 1 0,0-1 0,1 0 0,-1 1 0,0-1 0,0 0 0,0 1 0,0-1 0,0 0 0,0 1 0,0-1 0,0 1 0,0-1 0,0 0 0,0 1 0,0-1 0,0 0 0,0 1 0,0-1 0,-1 0 0,1 1 0,0-1 0,0 0 0,0 1 0,-1-1 0,1 0 0,0 0 0,0 1 0,0-1 0,-1 0 0,1 0 0,0 1 0,-1-1 0,-20 16 0,-36 3 0,-100 21 0,35-11 0,-17 0 0,248-23 0,-4-9 0,-59 1 0,1 2 0,72 8 0,-118-6 0,-7 0 0,-24 6 0,-38 6 0,-142-6 0,186-8 0,121-1 0,115 2 0,-171 7 0,-34-1 0,-27 1 0,-45 1 0,0-2 0,-101-3 0,72-3 0,123-2 0,68-3 0,-65 2 0,-29 2 0,-10-1 0,-550 9 0,635-21 0,-16 1 0,285-25 0,-466 21 0,-174-17 0,367 14 0,356-43 0,-426 63 0,-9 1 0,-24 8 0,-44 10 0,-73 3 0,-1-6 0,-150-2 0,117-14 0,274 2 0,-27 0 0,73-4 0,-61-2 0,147 15 0,-273-1 0,-649 32 0,362-37 0,319-2 0,36 0 0,375-6 0,-128-5 0,-611 16 0,179-3 0,47 1 0,54-2 0,0-3 0,-79-8 0,26-2 0,199-15 0,-86 23 0,-62 1 0,1-3 0,-97-15 0,160 17 0,1 0 0,0 1 0,-1-1 0,1 0 0,0 0 0,-1 0 0,1 0 0,0 0 0,-1 0 0,1 0 0,-1-1 0,1 1 0,0 0 0,-1 0 0,1 0 0,0 0 0,-1 0 0,1 0 0,0-1 0,0 1 0,-1 0 0,1 0 0,0-1 0,-1 1 0,1 0 0,0 0 0,0-1 0,0 1 0,-1 0 0,1 0 0,0-1 0,0 1 0,0 0 0,0-1 0,-1 1 0,1 0 0,0-1 0,13-7 0,29-4 0,-41 11 0,77-17 0,2 2 0,-1 5 0,1 2 0,127 4 0,-166 15 0,-32 0 0,-10-9 0,1 0 0,-1 0 0,1 0 0,-1-1 0,0 1 0,1 0 0,-1 0 0,0-1 0,0 1 0,1-1 0,-1 1 0,0 0 0,0-1 0,0 1 0,0-1 0,0 0 0,0 1 0,0-1 0,-1 0 0,-28 12 0,-2-2 0,0-2 0,0 0 0,0-2 0,-1-2 0,1-1 0,-1-1 0,0-2 0,0-1 0,0-2 0,-36-8 0,62 9 0,0 0 0,0-1 0,1 0 0,-1-1 0,1 1 0,-1-1 0,1 0 0,0-1 0,-10-9 0,-44-57 0,47 53 0,-1 0 0,-21-19 0,34 37 0,1 0 0,0 0 0,0 0 0,-1 0 0,1 0 0,0-1 0,0 1 0,-1 0 0,1 0 0,0 0 0,0-1 0,0 1 0,0 0 0,-1 0 0,1-1 0,0 1 0,0 0 0,0 0 0,0-1 0,0 1 0,0 0 0,0 0 0,0-1 0,-1 1 0,1 0 0,0-1 0,0 1 0,0 0 0,0 0 0,0-1 0,1 1 0,-1 0 0,0 0 0,0-1 0,0 1 0,0-1 0,12-2 0,20 3 0,-32 0 0,373 22 0,-161-14 0,-151 4 0,-67-8 0,0 0 0,-1-1 0,1 0 0,0 0 0,-13 4 0,-55 12 0,-1-2 0,-152 12 0,176-26 0,-88-5 0,138 2 0,0 0 0,0 0 0,1 0 0,-1-1 0,0 1 0,0 0 0,1 0 0,-1-1 0,0 1 0,0 0 0,1-1 0,-1 1 0,0 0 0,1-1 0,-1 1 0,0-1 0,1 1 0,-1-1 0,1 0 0,-1 1 0,1-1 0,-1 0 0,1 1 0,0-1 0,-1 0 0,1 1 0,0-1 0,-1 0 0,1 0 0,0 1 0,0-1 0,0 0 0,0 0 0,-1 1 0,1-1 0,0 0 0,0 0 0,1 0 0,-1 1 0,0-1 0,0 0 0,0 0 0,0 1 0,1-1 0,-1 0 0,0 0 0,1 1 0,-1-1 0,2-1 0,-1-1 0,1-1 0,0 1 0,0-1 0,0 1 0,0 0 0,0 0 0,1 0 0,-1 0 0,6-3 0,9-4 0,0 1 0,0 1 0,1 0 0,0 1 0,0 1 0,26-4 0,121-13 0,-51 8 0,-86 11 0,-2 0 0,-54 3 0,-308 1 0,183-14 0,-15 25 0,131-7 0,35-4 0,0 1 0,0 0 0,0 0 0,0 0 0,1 0 0,-1 0 0,0 0 0,1 1 0,-1-1 0,1 0 0,0 1 0,-1-1 0,1 1 0,0 0 0,0-1 0,0 1 0,0 0 0,0 0 0,-1 3 0,-17 46 0,14-36 0,4-13 0,0 0 0,0 0 0,1 0 0,-1 0 0,1 1 0,-1-1 0,1 0 0,0 0 0,0 0 0,-1 0 0,2 0 0,-1 1 0,0-1 0,0 0 0,1 0 0,-1 0 0,1 0 0,-1 0 0,3 3 0,-2-4 0,0 0 0,0 0 0,0-1 0,0 1 0,0-1 0,0 1 0,1-1 0,-1 1 0,0-1 0,0 0 0,1 0 0,-1 1 0,0-1 0,1 0 0,-1 0 0,0 0 0,1 0 0,-1-1 0,0 1 0,0 0 0,1 0 0,-1-1 0,0 1 0,0-1 0,0 1 0,1-1 0,-1 0 0,0 1 0,0-1 0,0 0 0,0 0 0,1-1 0,48-37 0,-44 33 0,1 0 0,-1 0 0,1 0 0,0 1 0,1 0 0,-1 0 0,1 1 0,0 0 0,0 0 0,0 1 0,1 0 0,-1 1 0,13-3 0,-70 53 0,17-25 0,23-18 0,0 1 0,1 0 0,0 1 0,-13 12 0,20-17 0,-1 0 0,1 0 0,-1 0 0,1 0 0,0 0 0,0 0 0,0 0 0,0 1 0,0-1 0,1 0 0,-1 0 0,1 1 0,-1-1 0,1 0 0,0 1 0,0-1 0,0 0 0,0 1 0,0-1 0,1 0 0,-1 1 0,1-1 0,-1 0 0,1 1 0,2 3 0,-3-6 0,0 1 0,0-1 0,0 1 0,1 0 0,-1-1 0,0 1 0,1-1 0,-1 1 0,0-1 0,1 1 0,-1-1 0,0 1 0,1-1 0,-1 1 0,1-1 0,-1 1 0,1-1 0,-1 0 0,1 1 0,-1-1 0,1 0 0,0 1 0,-1-1 0,1 0 0,-1 0 0,1 0 0,0 1 0,-1-1 0,1 0 0,-1 0 0,1 0 0,0 0 0,-1 0 0,1 0 0,0 0 0,-1-1 0,1 1 0,0 0 0,-1 0 0,1 0 0,-1 0 0,1-1 0,-1 1 0,1 0 0,0-1 0,-1 1 0,1-1 0,-1 1 0,1 0 0,-1-1 0,0 1 0,1-1 0,-1 1 0,1-1 0,-1 1 0,0-1 0,1 1 0,-1-1 0,0 0 0,0 0 0,18-36 0,-17 29 0,-1 0 0,0 0 0,0 0 0,0 0 0,-1 0 0,0 1 0,-1-1 0,0 0 0,0 1 0,-1-1 0,0 1 0,0 0 0,0 0 0,-1 0 0,0 0 0,-1 0 0,-6-7 0,2 1 0,1 0 0,0-1 0,-6-17 0,4 2 0,2 0 0,-6-33 0,12 26 0,2 32 0,0 0 0,0-1 0,0 1 0,0 0 0,-1-1 0,0 1 0,0 0 0,0 0 0,0-1 0,-1 1 0,0 0 0,1 0 0,-2 0 0,-3-6 0,5 10 0,1 0 0,0-1 0,0 1 0,0 0 0,-1 0 0,1-1 0,0 1 0,0 0 0,0 0 0,-1-1 0,1 1 0,0 0 0,0 0 0,0-1 0,0 1 0,0 0 0,0-1 0,0 1 0,0 0 0,0-1 0,0 1 0,0 0 0,0-1 0,0 1 0,0 0 0,0-1 0,0 1 0,0 0 0,0 0 0,0-1 0,0 1 0,1 0 0,-1-1 0,0 1 0,0 0 0,0 0 0,0-1 0,1 1 0,-1 0 0,0 0 0,1-1 0,18-4 0,29 4 0,-42 2 0,11-2 0,-1-1 0,0 0 0,0-1 0,25-8 0,-21 5 0,0 1 0,26-2 0,115-17 0,-81 7 0,-59 12 0,0 0 0,39-4 0,124-5 0,7 22 0,-127-1 0,20 1 0,146 7 0,-350-8 0,19-6 0,-131-3 0,159-4 0,-73-2 0,102 10 0,-81 15 0,-10 1 0,-97 10 0,41 3 0,985-61 0,-282 30 0,-500 3 0,-28 1 0,-30 3 0,-295-10 0,-8 0 0,311 6 0,1 2 0,-45 12 0,46-8 0,0-2 0,-59 3 0,31-9 0,48-2 0,46-2 0,79-3 0,0 4 0,0 5 0,0 5 0,160 32 0,-171-21 0,144 10 0,-531-50 0,-147-2 0,131 38 0,691-4 0,-316-6 0,0 3 0,0 3 0,-1 3 0,101 34 0,-160-44 0,-14-2 0,-30-4 0,-53-9 0,-514-86 0,417 52 0,139 32 0,31 11 0,0 1 0,1 0 0,-1 0 0,0 2 0,-17 1 0,27-1 0,47 15 0,268 44 0,46 11 0,-335-65 0,17 4 0,46 18 0,-85-28 0,0 0 0,0 0 0,0 0 0,0 0 0,0 0 0,0 0 0,0 0 0,0 0 0,-1 0 0,1 0 0,0 0 0,0 0 0,0 0 0,0 0 0,0 0 0,0 0 0,0 0 0,0 0 0,0 1 0,0-1 0,0 0 0,-1 0 0,1 0 0,0 0 0,0 0 0,0 0 0,0 0 0,0 0 0,0 0 0,0 0 0,0 0 0,0 1 0,0-1 0,0 0 0,0 0 0,0 0 0,0 0 0,0 0 0,0 0 0,0 0 0,0 0 0,0 0 0,0 1 0,-20-1 0,-26-3 0,-31-12 0,-142-45 0,150 37 0,-1 4 0,-112-17 0,157 33 0,1 1 0,-1 1 0,0 1 0,1 2 0,-1 0 0,-25 6 0,49-8 0,-1 1 0,0-1 0,1 1 0,-1-1 0,0 1 0,1-1 0,-1 1 0,0 0 0,1 0 0,-1 0 0,1 0 0,0 0 0,-1 0 0,1 0 0,-1 2 0,2-3 0,0 1 0,0-1 0,0 1 0,0-1 0,0 1 0,0 0 0,0-1 0,0 0 0,0 1 0,1-1 0,-1 1 0,0-1 0,0 1 0,1-1 0,-1 1 0,0-1 0,0 0 0,1 1 0,-1-1 0,1 1 0,-1-1 0,0 0 0,1 0 0,-1 1 0,1-1 0,-1 0 0,1 0 0,-1 1 0,1-1 0,-1 0 0,1 0 0,55 17 0,-50-15 0,163 39 0,-169-41 0,0 0 0,0 0 0,-1 0 0,1 0 0,0 0 0,0 0 0,0 0 0,0 0 0,0 0 0,0 0 0,0 0 0,0 0 0,-1 1 0,1-1 0,0 0 0,0 0 0,0 0 0,0 0 0,0 0 0,0 0 0,0 0 0,0 0 0,0 0 0,0 1 0,0-1 0,0 0 0,0 0 0,0 0 0,0 0 0,0 0 0,0 0 0,0 0 0,0 1 0,0-1 0,0 0 0,0 0 0,0 0 0,0 0 0,0 0 0,0 0 0,0 0 0,0 1 0,0-1 0,0 0 0,0 0 0,0 0 0,0 0 0,0 0 0,0 0 0,0 0 0,1 0 0,-1 0 0,0 1 0,0-1 0,0 0 0,0 0 0,0 0 0,0 0 0,0 0 0,0 0 0,1 0 0,-1 0 0,0 0 0,0 0 0,0 0 0,0 0 0,0 0 0,0 0 0,1 0 0,-16 7 0,-23 2 0,-37-1 0,-118-4 0,185-5 0,9-1 0,18-4 0,32-5 0,25-4 0,15-4 0,173-11 0,-251 29 0,1 1 0,-1 0 0,1 1 0,0 1 0,-1 0 0,0 0 0,0 2 0,1 0 0,13 6 0,-28-7 0,-8-1 0,-13 0 0,-80-2 0,-145-17 0,380 45 0,-24-13 0,203 4 0,-305-22 0,-15-3 0,-20-6 0,25 10 0,-400-151 0,178 69 0,198 78 0,24 5 0,-1 1 0,1-1 0,-1 0 0,1 0 0,0 0 0,-1 0 0,1 0 0,0-1 0,0 0 0,0 1 0,-3-4 0,27 1 0,136 2 0,-1 6 0,210 32 0,-42 30 0,-216-41 0,-68-18 0,49 2 0,-52-6 0,61 12 0,-90-13 0,-3 0 0,0-1 0,0 1 0,0-1 0,0 0 0,0 0 0,0-1 0,0 1 0,0-1 0,0 0 0,0-1 0,1 1 0,-1-1 0,0 0 0,0 0 0,0-1 0,-1 1 0,1-1 0,0 0 0,4-3 0,29-11 0,68-19 0,-70 22 0,-88 14 0,14-1 0,0 2 0,-58 9 0,216-21 0,-63 8 0,0 2 0,63 8 0,-60-3 0,41 2 0,110-6 0,-209-2 0,-6-2 0,-16-3 0,-26-4 0,-1 3 0,-1 3 0,0 1 0,1 3 0,-1 2 0,0 2 0,1 2 0,-64 16 0,111-22 0,0 0 0,1 0 0,-1 0 0,0 0 0,0 0 0,0 0 0,0 0 0,0 0 0,0 0 0,0 0 0,0 0 0,0 0 0,1 0 0,-1 0 0,0 0 0,0 0 0,0 1 0,0-1 0,0 0 0,0 0 0,0 0 0,0 0 0,0 0 0,0 0 0,0 0 0,0 0 0,1 0 0,-1 0 0,0 0 0,0 0 0,0 1 0,0-1 0,0 0 0,0 0 0,0 0 0,0 0 0,0 0 0,0 0 0,0 0 0,0 0 0,0 0 0,0 1 0,0-1 0,0 0 0,19 2 0,28 1 0,127-5 0,122 4 0,-276 1 0,-34 4 0,-46 5 0,50-11 0,-415 113 0,203-48 0,9-18 0,186-43 0,-61 14 0,146-46 0,2 3 0,63-16 0,-54 18 0,176-51 0,-201 62 0,0 2 0,1 3 0,74-2 0,-206 12 0,1 4 0,-134 28 0,-206 80 0,410-108 0,36-8 0,41-8 0,252-57 0,125-20 0,-130 47 0,-245 34 0,1 2 0,115 12 0,-197-10 0,0 0 0,0 2 0,0 0 0,0 0 0,-18 6 0,-8 1 0,-61 8 0,1-2 0,-200 56 0,586-156 0,-221 70 0,1 3 0,0 2 0,65-1 0,-118 11 0,-5 0 0,0-1 0,1 1 0,-1 0 0,0 1 0,1-1 0,-1 1 0,0 0 0,1 0 0,4 2 0,-8-3 0,-1 0 0,0 0 0,0 0 0,0 0 0,0 0 0,0 1 0,0-1 0,1 0 0,-1 0 0,0 0 0,0 0 0,0 0 0,0 1 0,0-1 0,0 0 0,0 0 0,0 0 0,0 0 0,0 0 0,0 1 0,0-1 0,1 0 0,-1 0 0,0 0 0,0 0 0,0 1 0,0-1 0,-1 0 0,1 0 0,0 0 0,0 0 0,0 1 0,0-1 0,0 0 0,0 0 0,0 0 0,0 0 0,0 0 0,0 1 0,0-1 0,0 0 0,-1 0 0,1 0 0,0 0 0,0 0 0,0 0 0,0 0 0,0 1 0,-1-1 0,-11 7 0,-15 4 0,-92 20 0,-174 21 0,141-28 0,-11 1 0,206-20 0,375-7 0,-105-1 0,-391 19 0,-126 5 0,-184 25 0,291-30 0,-183 55 0,275-69 0,-42 15 0,34-10 0,26-4 0,221-25-4667,-73 5 1433,-52 10 5482,-64 2 3503,-29 3-5770,1-2-1,-1 0 1,1-1-1,17-8 0,-95 2 20,-111 4 0,0 6 0,0 9 0,-197 33 0,308-28 0,42-9 0,0 0 0,-39 3 0,108-11 0,57-12 0,-2-1 0,65-4 0,344-27 0,-1542 42 0,1986 6 0,-958 0 0,0 0 0,0 0 0,0 0 0,0 0 0,0 0 0,-1 0 0,1 1 0,0-1 0,0 0 0,0 0 0,0 0 0,0 0 0,0 0 0,0 0 0,0 0 0,0 0 0,0 0 0,0 1 0,0-1 0,0 0 0,0 0 0,0 0 0,0 0 0,0 0 0,0 0 0,0 0 0,0 1 0,0-1 0,0 0 0,0 0 0,0 0 0,0 0 0,0 0 0,0 0 0,0 0 0,0 1 0,0-1 0,0 0 0,0 0 0,0 0 0,0 0 0,0 0 0,0 0 0,1 0 0,-24 11 0,-37 10 0,-714 195 0,752-208 0,52-12 0,349-103 0,87-18 0,-450 122 0,-1 1 0,1 0 0,19 1 0,-122 27 0,-558 184 0,537-173 0,67-23 0,-254 80 0,426-111 0,380-91 0,-502 106 0,0 0 0,0 0 0,0 1 0,0 0 0,18 1 0,-27-1 0,1 1 0,-1 0 0,0 0 0,0 0 0,0 0 0,0 0 0,0 0 0,0 0 0,0 0 0,0 0 0,0 0 0,1 0 0,-1 0 0,0 1 0,0-1 0,0 0 0,0 0 0,0 0 0,0 0 0,0 0 0,0 0 0,0 0 0,0 0 0,1 0 0,-1 0 0,0 0 0,0 0 0,0 0 0,0 0 0,0 0 0,0 0 0,0 1 0,0-1 0,0 0 0,0 0 0,0 0 0,0 0 0,0 0 0,0 0 0,0 0 0,0 0 0,0 0 0,0 1 0,0-1 0,0 0 0,0 0 0,0 0 0,0 0 0,0 0 0,0 0 0,0 0 0,0 0 0,0 1 0,0-1 0,0 0 0,0 0 0,0 0 0,0 0 0,0 0 0,0 0 0,0 0 0,0 0 0,-1 0 0,1 0 0,0 0 0,0 0 0,0 0 0,0 1 0,0-1 0,-11 7 0,-16 6 0,-21 2 0,-2-2 0,-85 11 0,-106-2 0,156-16 0,74-6 0,-24 4 0,33-1 0,22 2 0,17 0 0,0-1 0,0-2 0,56-4 0,110-22 0,28-2 0,-413 46 0,68-5 0,-122 1 0,63-8 0,717-8 0,-571 3 0,-1 2 0,1 1 0,-28 11 0,-15 3 0,-30-1 0,0-3 0,0-5 0,-1-4 0,-113-8 0,109 0 0,202-29 0,181-34 0,-380 65 0,35-3 0,839-56 0,-641 51 0,1 5 0,0 5 0,144 24 0,-154-27 0,-197 11 0,-84 3 0,-328 13 0,1386-27 0,-888 1 0,-10 1 0,-19 7 0,-31 4 0,-128-9-507,150-4-351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5:28.218"/>
    </inkml:context>
    <inkml:brush xml:id="br0">
      <inkml:brushProperty name="width" value="0.1" units="cm"/>
      <inkml:brushProperty name="height" value="0.1" units="cm"/>
      <inkml:brushProperty name="color" value="#FFFFFF"/>
    </inkml:brush>
  </inkml:definitions>
  <inkml:trace contextRef="#ctx0" brushRef="#br0">14 165 24575,'200'-7'0,"-154"7"0,10 1 0,84-9 0,-316 19 0,137-6 0,1 2 0,-59 17 0,-9 2 0,291-50 0,-81 5 0,169-22 0,-152 28 0,155-8 0,-401 27 0,2 5 0,-1 5 0,-124 34 0,210-40 0,-60 25 0,17-6 0,68-24 0,17-4 0,26-6 0,128-29-830,108-19-5715,-176 40 7777,0 6 3781,174-7-3883,-223 5-1130,-28 5 0,-23 5 0,-479 107 0,253-64 0,218-41 0,304-74 0,-17 1 0,-202 58 0,0 3 0,1 4 0,-1 2 0,1 3 0,0 3 0,-1 3 0,0 3 0,108 29 0,-175-38 0,0 0 0,0 0 0,0 0 0,0 0 0,-1 0 0,1 0 0,0 0 0,0 0 0,0 1 0,0-1 0,0 0 0,0 0 0,-1 0 0,1 0 0,0 0 0,0 0 0,0 1 0,0-1 0,0 0 0,0 0 0,0 0 0,0 0 0,0 1 0,0-1 0,0 0 0,0 0 0,0 0 0,0 0 0,0 1 0,0-1 0,0 0 0,0 0 0,0 0 0,0 0 0,0 0 0,0 1 0,0-1 0,0 0 0,0 0 0,0 0 0,0 0 0,0 0 0,1 1 0,-1-1 0,0 0 0,0 0 0,0 0 0,-34 7 0,-56 3 0,82-9 0,-108 10 0,-11 0 0,-195 43 0,127-9 0,377-79 0,-51 1 0,12-5 0,2 7 0,148-13 0,27 27 0,-294 12 0,-38-3 0,-47-7 0,-123-9 0,0 9 0,-215 9 0,395 7 0,8 0 0,23 4 0,43 2 0,428 3 0,-53-2 0,-317 4 0,-130-12 0,0 0 0,0 0 0,0 0 0,0 0 0,0 0 0,0 1 0,0-1 0,0 0 0,0 0 0,0 0 0,0 0 0,0 0 0,0 0 0,0 0 0,0 0 0,0 0 0,0 0 0,0 1 0,0-1 0,0 0 0,0 0 0,0 0 0,0 0 0,0 0 0,0 0 0,0 0 0,0 0 0,0 0 0,0 0 0,0 0 0,0 1 0,0-1 0,0 0 0,1 0 0,-1 0 0,-19 3 0,-29 2 0,-115 0 0,37-3 0,-238 35 0,226-11 0,159-20 0,24-1 0,268-6 0,26 0 0,-266 5 0,-1 3 0,119 27 0,-169-29 0,-16-5 0,-1 1 0,1 1 0,0-1 0,0 1 0,-1 0 0,1 0 0,5 4 0,-11-6 0,0 0 0,0 0 0,1 1 0,-1-1 0,0 0 0,0 0 0,0 0 0,0 1 0,0-1 0,0 0 0,0 0 0,0 1 0,0-1 0,0 0 0,0 0 0,0 1 0,0-1 0,0 0 0,0 0 0,0 1 0,-1-1 0,1 0 0,0 0 0,0 0 0,0 1 0,0-1 0,0 0 0,0 0 0,-1 0 0,1 1 0,0-1 0,0 0 0,0 0 0,-1 0 0,1 0 0,0 0 0,0 0 0,0 1 0,-1-1 0,1 0 0,0 0 0,0 0 0,-1 0 0,1 0 0,0 0 0,0 0 0,-1 0 0,1 0 0,0 0 0,0 0 0,0 0 0,-1 0 0,1 0 0,0 0 0,0 0 0,-1 0 0,1 0 0,0-1 0,0 1 0,-1 0 0,-21 3 0,-266 6 0,61-4 0,-50 29 0,214-24 0,40-7 0,-2-1 0,24-1 0,14-2 0,584-52 0,-257 20 0,-90 15 0,-361 4 0,-333-8 0,405 14 0,27 0 0,13 8 0,-1-1 0,0 1 0,0-1 0,0 0 0,1 1 0,-1-1 0,0 1 0,1-1 0,-1 1 0,1-1 0,-1 1 0,0-1 0,1 1 0,-1 0 0,1-1 0,-1 1 0,1-1 0,0 1 0,-1 0 0,1 0 0,-1-1 0,1 1 0,-1 0 0,1 0 0,1 0 0,41-18 0,2 3 0,79-17 0,100-4 0,-176 29 0,-16 2 0,-1 1 0,1 2 0,0 1 0,0 1 0,56 8 0,-39-5 0,-41-3 0,-1 0 0,1 0 0,0 1 0,0 0 0,0 0 0,-1 1 0,1 0 0,8 3 0,-66 7 0,48-11 0,-63 4 0,-93-3 0,148-6 0,19-3 0,21-5 0,11-1 0,1 2 0,0 1 0,0 2 0,79-3 0,-120 11 0,0 0 0,0 0 0,0-1 0,-1 1 0,1 0 0,0 0 0,0 0 0,0 0 0,-1 1 0,1-1 0,0 0 0,0 0 0,0 0 0,-1 1 0,1-1 0,0 0 0,0 1 0,-1-1 0,1 1 0,0-1 0,-1 1 0,2 0 0,-12 12 0,-41 16 0,36-21 0,-23 17 0,2 1 0,1 2 0,-43 43 0,77-71 0,1 0 0,0 0 0,-1 1 0,1-1 0,0 0 0,-1 0 0,1 1 0,0-1 0,0 0 0,-1 1 0,1-1 0,0 1 0,0-1 0,0 0 0,-1 1 0,1-1 0,0 1 0,0-1 0,0 0 0,0 1 0,0-1 0,0 1 0,0-1 0,0 1 0,0-1 0,0 0 0,0 1 0,0-1 0,0 1 0,0-1 0,0 0 0,1 1 0,-1-1 0,0 1 0,0-1 0,0 0 0,1 1 0,-1-1 0,0 0 0,0 1 0,1-1 0,0 1 0,23 9 0,32-3 0,-56-7 0,22 0 0,2 3 0,-25-2 0,1-1 0,-1 1 0,0 0 0,0 0 0,0 0 0,0 0 0,0-1 0,0 1 0,0 0 0,0-1 0,-1 1 0,1-1 0,0 1 0,0-1 0,0 0 0,-1 1 0,1-1 0,0 0 0,-3 0 0,-64 19 0,-2-4 0,-110 10 0,130-19 0,-112 12 0,-94 12 0,30 5 0,94 0 0,141-36 0,0 0 0,-1 1 0,1 0 0,0 1 0,10 1 0,22 2 0,109-4 0,98 4 0,-205-1 0,0 2 0,-1 1 0,69 21 0,-110-27 0,1 0 0,-1 0 0,0 1 0,0-1 0,0 0 0,0 0 0,1 1 0,-1-1 0,0 1 0,0-1 0,0 1 0,0-1 0,0 1 0,0 0 0,0-1 0,0 1 0,-1 0 0,1 0 0,0 0 0,0 0 0,0 0 0,-1 0 0,1 0 0,0 1 0,-2-1 0,0 0 0,0 0 0,0-1 0,0 1 0,0 0 0,0 0 0,0-1 0,-1 1 0,1 0 0,0-1 0,0 1 0,-1-1 0,1 0 0,0 1 0,0-1 0,-3 0 0,-70 9 0,-562-4 0,680-8 0,0-1 0,-1-2 0,1-3 0,43-14 0,10 0 0,-96 22 0,160-28 0,-143 27 0,0 0 0,0 1 0,1 1 0,-1 1 0,0 1 0,30 6 0,-182-40 0,0 6 0,-2 6 0,0 6 0,-1 6 0,-178 12 0,291-3-120,-130 13-5168,136-12 5092,0 2-1,1 0 1,-1 1-1,1 1 0,0 0 1,-21 12-1,66-28 7158,44-10-7595,-38 10 1091,106-27-457,2 6 0,2 6 0,0 6 0,1 7 0,200 7 0,-320 9 0,-17-1 0,-14 0 0,-236 21 0,119-15 0,33-2 0,-162 19 0,203-18 0,1 2 0,1 2 0,-50 19 0,73-19 0,24-12 0,1 0 0,-1 0 0,0 1 0,0-1 0,0 0 0,0 0 0,0 0 0,0 1 0,0-1 0,0 0 0,0 0 0,0 1 0,1-1 0,-1 0 0,0 0 0,0 0 0,0 0 0,0 1 0,1-1 0,-1 0 0,0 0 0,0 0 0,0 0 0,1 0 0,-1 0 0,0 0 0,0 1 0,0-1 0,1 0 0,-1 0 0,0 0 0,0 0 0,1 0 0,-1 0 0,0 0 0,0 0 0,1 0 0,-1 0 0,0 0 0,0 0 0,0-1 0,1 1 0,-1 0 0,0 0 0,0 0 0,1 0 0,59-5 0,769-67 0,-826 72 0,23-2 0,0 1 0,0 1 0,1 2 0,-1 0 0,48 12 0,-62-8 0,-14-1 0,-30 3 0,-293 19 0,28-4 0,224-14 0,0 4 0,-70 21 0,139-32 0,-3-1 0,-1 2 0,1-1 0,0 1 0,1 0 0,-1 0 0,-8 6 0,15-9 0,0 0 0,0 0 0,-1 0 0,1 0 0,0 0 0,0 0 0,0 0 0,0 1 0,0-1 0,0 0 0,0 0 0,0 0 0,0 0 0,0 0 0,0 0 0,-1 0 0,1 0 0,0 0 0,0 1 0,0-1 0,0 0 0,0 0 0,0 0 0,0 0 0,0 0 0,0 0 0,0 0 0,0 1 0,0-1 0,0 0 0,0 0 0,0 0 0,0 0 0,0 0 0,0 0 0,0 0 0,0 1 0,0-1 0,0 0 0,0 0 0,1 0 0,-1 0 0,0 0 0,0 0 0,0 0 0,0 0 0,0 1 0,0-1 0,0 0 0,0 0 0,0 0 0,0 0 0,1 0 0,-1 0 0,0 0 0,0 0 0,0 0 0,0 0 0,0 0 0,13 3 0,18-1 0,536-44 0,-444 30 0,-63 10 0,-39 2 0,-36 1 0,-123 1 0,-210-25 0,-89-1 0,424 24 0,0 0 0,-1 1 0,1 1 0,0 0 0,0 1 0,0 0 0,0 1 0,1 0 0,-22 11 0,99-25 0,41-14 0,14-6 0,2 6 0,204-15 0,-316 39 0,-1 0 0,1 0 0,0 1 0,-1 0 0,1 1 0,-1 0 0,0 0 0,1 1 0,-1 0 0,0 1 0,0 0 0,-1 0 0,1 1 0,-1 0 0,0 1 0,9 7 0,-17-12 0,0-1 0,1 0 0,-1 1 0,1-1 0,-1 1 0,0-1 0,1 1 0,-1-1 0,0 0 0,1 1 0,-1-1 0,0 1 0,0 0 0,1-1 0,-1 1 0,0-1 0,0 1 0,0-1 0,0 1 0,0-1 0,0 1 0,0 0 0,0-1 0,0 1 0,0-1 0,0 1 0,0-1 0,0 1 0,-1-1 0,1 1 0,0 0 0,0-1 0,0 1 0,-1-1 0,1 1 0,-23 13 0,-38 0 0,56-13 0,-254 31 0,-60 12 0,312-43 0,4-1 0,0 0 0,0 1 0,1-1 0,-1 1 0,0 0 0,0 0 0,0 0 0,0 0 0,1 0 0,-1 0 0,0 1 0,1 0 0,-1-1 0,1 1 0,0 0 0,-4 4 0,6-6 0,1 1 0,-1 0 0,1-1 0,-1 1 0,1-1 0,-1 1 0,1-1 0,-1 1 0,1-1 0,-1 0 0,1 1 0,0-1 0,-1 0 0,1 1 0,0-1 0,-1 0 0,1 0 0,0 0 0,0 0 0,-1 0 0,1 1 0,0-1 0,-1 0 0,1 0 0,0-1 0,0 1 0,-1 0 0,1 0 0,0 0 0,1-1 0,28-2 0,-28 3 0,200-36 0,-104 16 0,145-9 0,-478 53-1130,-20 0-4278,-1 4 4226,-123 13 8902,479-56-7720,166-49 0,-66 13 0,-118 34 0,105-8 0,-201 25 0,0-1 0,1 0 0,-16-4 0,-19-2 0,-260-6 0,242 14 0,1 3 0,-111 20 0,133-12 0,27-8 0,45-18 0,244-94 0,-232 95 0,0 2 0,0 2 0,1 1 0,83-3 0,-104 16 0,-20-5 0,-1 1 0,0-1 0,0 1 0,0-1 0,0 0 0,0 1 0,0-1 0,0 1 0,0-1 0,0 0 0,0 1 0,0-1 0,0 1 0,0-1 0,0 0 0,-1 1 0,1-1 0,0 1 0,0-1 0,0 0 0,-1 1 0,1-1 0,0 0 0,0 1 0,-1-1 0,1 0 0,0 0 0,0 1 0,-1-1 0,0 1 0,-37 24 0,-45 11 0,-2-4 0,-165 40 0,161-49 0,-279 67 0,360-86 0,17-1 0,24-2 0,105-11 0,210-41 0,-275 38 0,-46 4 0,-55 2 0,14 4 0,-86-14 0,-1 3 0,-197 1 0,275 12 0,46-3 0,15-2 0,162-60 0,-45 13 0,-143 50 0,-12 5 0,-27 11 0,-46 18 0,-17 3 0,-97 24 0,136-46 0,0-1 0,-1-4 0,-85 3 0,132-9 0,0-1 0,0 0 0,0 0 0,1-1 0,-1 1 0,0-1 0,0 0 0,0-1 0,-5-1 0,8 1 0,1 1 0,-1-1 0,0 1 0,1-1 0,0 0 0,-1 1 0,1-1 0,0 0 0,0 0 0,0 0 0,0 0 0,0 0 0,0 0 0,1-1 0,-1 1 0,1 0 0,0 0 0,-1 0 0,1-1 0,0 1 0,0 0 0,1-4 0,-2-21 0,-1 12 0,2 0 0,-1 0 0,2 0 0,0 0 0,1 0 0,6-23 0,-9 47 0,0 0 0,1 0 0,0 0 0,0 1 0,1-1 0,0 0 0,0-1 0,1 1 0,4 10 0,-4-14 0,0 0 0,0 0 0,1 0 0,0 0 0,0-1 0,0 1 0,1-1 0,-1 0 0,1 0 0,0 0 0,0 0 0,1-1 0,-1 1 0,1-1 0,-1 0 0,1-1 0,0 1 0,0-1 0,0 0 0,1 0 0,-1 0 0,0-1 0,1 0 0,-1 0 0,10 0 0,14 1 0,0-1 0,0-2 0,46-6 0,-66 6 0,530-83 0,-403 47 19,-106 26-250,1 2 1,0 1-1,0 2 0,1 1 1,51-2-1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9T15:03:41.259"/>
    </inkml:context>
    <inkml:brush xml:id="br0">
      <inkml:brushProperty name="width" value="0.05" units="cm"/>
      <inkml:brushProperty name="height" value="0.05" units="cm"/>
      <inkml:brushProperty name="color" value="#FFFFFF"/>
    </inkml:brush>
  </inkml:definitions>
  <inkml:trace contextRef="#ctx0" brushRef="#br0">807 38 24575,'0'0'0,"-1"1"0,0-1 0,1 0 0,-1 0 0,0 0 0,1 0 0,-1 0 0,0 1 0,1-1 0,-1-1 0,0 1 0,1 0 0,-1 0 0,0 0 0,0 0 0,1 0 0,-1-1 0,0 1 0,1 0 0,-1 0 0,1-1 0,-1 1 0,0-1 0,1 1 0,-1 0 0,1-1 0,-1 0 0,17-9 0,35-6 0,-38 13 0,-2 1 0,-12 2 0,1 0 0,-1 0 0,1 0 0,0 0 0,0 0 0,0 0 0,0 0 0,-1 0 0,1 0 0,0 0 0,0 0 0,0 0 0,0 0 0,0 0 0,-1 0 0,1 1 0,0-1 0,0 0 0,0 0 0,0 0 0,0 0 0,-1 0 0,1 0 0,0 1 0,0-1 0,0 0 0,0 0 0,0 0 0,0 0 0,0 0 0,0 1 0,0-1 0,0 0 0,0 0 0,0 0 0,0 0 0,0 1 0,0-1 0,0 0 0,0 0 0,0 0 0,0 1 0,0-1 0,0 0 0,0 0 0,0 0 0,0 0 0,0 0 0,0 1 0,0-1 0,0 0 0,0 0 0,1 0 0,9 12 0,13 6 0,-5-9 0,0-1 0,1-1 0,0-1 0,0 0 0,1-2 0,-1 0 0,23 1 0,-43-1 0,-14 3 0,-18 5 0,-27 0 0,39-9 0,0 2 0,-37 12 0,54-16 0,-1 0 0,0 0 0,0-1 0,0 1 0,0-1 0,0 0 0,0-1 0,0 1 0,0-1 0,-6-2 0,-14 0 0,102-4 0,-1 0 0,20-8 0,-58 17 0,-38-1 0,0-1 0,0 0 0,0 0 0,0 0 0,0 0 0,0 0 0,0 0 0,0 0 0,0 0 0,0 0 0,0 0 0,0 0 0,0 0 0,0 0 0,0 0 0,0 0 0,-1 0 0,1 0 0,0 0 0,0 0 0,0 0 0,0 1 0,0-1 0,0 0 0,0 0 0,0 0 0,0 0 0,0 0 0,0 0 0,0 0 0,0 0 0,0 0 0,0 0 0,0 0 0,0 0 0,0 1 0,-23 1 0,-137 6 0,228-1 0,-41-8 0,-19 0 0,1 0 0,0 1 0,0 0 0,0 1 0,13 2 0,-80 17 0,-120 9 0,380-22 0,-395 0 0,245 15 0,-9-12 0,0-1 0,1-3 0,0-1 0,55-1 0,-112-19 0,1 0 0,-17-31 0,30 47 0,-1 0 0,0 0 0,0 0 0,0 0 0,1 0 0,-1 0 0,0-1 0,0 1 0,0 0 0,-1 0 0,1 0 0,0 0 0,0 0 0,0 0 0,-1-1 0,1 1 0,0 0 0,-1 0 0,1 0 0,-1-1 0,1 1 0,-1 0 0,1 0 0,-1-1 0,1 1 0,-1-1 0,0 1 0,1 0 0,-1-1 0,0 1 0,1-1 0,-1 1 0,0-1 0,0 0 0,0 1 0,1-1 0,-1 0 0,0 0 0,-2 1 0,-44 11 0,32-10 0,-209 65 0,155-56 0,51-9 0,0 1 0,0 0 0,-34 12 0,52-15 0,0 0 0,0 0 0,0 0 0,0 0 0,0 0 0,0 0 0,-1 0 0,1 0 0,0 0 0,0 1 0,0-1 0,0 0 0,0 0 0,0 0 0,0 0 0,0 0 0,0 0 0,0 0 0,0 1 0,0-1 0,0 0 0,0 0 0,-1 0 0,1 0 0,0 0 0,0 0 0,0 1 0,0-1 0,0 0 0,1 0 0,-1 0 0,0 0 0,0 0 0,0 1 0,0-1 0,0 0 0,0 0 0,0 0 0,0 0 0,0 0 0,0 0 0,0 0 0,0 1 0,0-1 0,0 0 0,1 0 0,-1 0 0,0 0 0,0 0 0,0 0 0,0 0 0,0 0 0,0 0 0,0 0 0,1 0 0,-1 0 0,0 0 0,0 0 0,0 1 0,0-1 0,0 0 0,0 0 0,1 0 0,-1 0 0,0 0 0,0-1 0,19 9 0,19 2 0,26 3 0,2-2 0,117 2 0,-108-13 0,-67 0 0,-48 0 0,-83 0 0,156-5 0,-31 4 0,-22 4 0,-115 21 0,173-28 0,28-3 0,-50 5 0,-25 1 0,-27 1 0,-32 1 0,51-1 0,26-2 0,16-1 0,-7 0 0,-49 3 0,-206 0 0,311-8 0,-39 4 0,-31 2 0,-14 3 0,6-1 0,-97 6 0,-105-6 0,274-23 0,-44 18 0,3-2 0,-52 5 0,-9 3 0,60 0 0,89-1 0,-68 0 0,-37 0 0,-12 0 0,-121-14 0,230-11 0,-98 24 0,10-2 0,-30 4 0,-28 3 0,-110 6 0,190-7 0,-25-1 0,1 0 0,0-1 0,-1-1 0,19-3 0,-116-15 0,54 18 0,-18-4 0,78-6 0,21 3 0,-38 6 0,-1-1 0,0 0 0,29-10 0,-73 4 0,3 6 0,0 2 0,0 0 0,-30 6 0,-6-1 0,272-12 0,-210 7 0,0 0 0,0-1 0,0 1 0,0 0 0,0 0 0,0 0 0,0 0 0,0 0 0,0 0 0,0 0 0,0 0 0,0 0 0,0 0 0,0 0 0,0 0 0,0 0 0,0-1 0,0 1 0,0 0 0,0 0 0,0 0 0,0 0 0,0 0 0,0 0 0,0 0 0,0 0 0,0 0 0,0 0 0,0 0 0,0-1 0,0 1 0,0 0 0,0 0 0,0 0 0,0 0 0,0 0 0,0 0 0,0 0 0,0 0 0,0 0 0,-16-6 0,-22-5 0,0 5 0,21 4 0,0-1 0,1 0 0,-18-7 0,108-1 0,-64 10 0,18-2 0,-28 0 0,-18-1 0,-33-1 0,40 5 0,1-1 0,-1 0 0,0 0 0,-16-5 0,64-9 0,126-20 0,-274 31 0,244-17 0,-90 20 0,-72 2 0,-33 1 0,16 1 0,36-3 0,15-2 0,37-5 0,25-5 0,-48 8 0,-17 3 0,-6 0 0,-214 2 0,230-5 0,0 0 0,0 1 0,18-1 0,4 4 0,0-2 0,56-9 0,-96 11 0,1 0 0,0-1 0,-1 1 0,1-1 0,0-1 0,-7-1 0,-32-5 0,-38 8 0,50 0 0,28 0 0,12 0 0,104 2 0,118-4 0,-225 1 0,-1 1 0,1-1 0,-1 0 0,1 0 0,-1-1 0,0 1 0,6-4 0,-10 5 0,0 0 0,1 0 0,-1 0 0,0 0 0,0 0 0,0 0 0,1 0 0,-1-1 0,0 1 0,0 0 0,0 0 0,1 0 0,-1 0 0,0 0 0,0-1 0,0 1 0,0 0 0,0 0 0,1 0 0,-1-1 0,0 1 0,0 0 0,0 0 0,0-1 0,0 1 0,0 0 0,0 0 0,0-1 0,0 1 0,0 0 0,0 0 0,0 0 0,0-1 0,0 1 0,0 0 0,0 0 0,0-1 0,0 1 0,0 0 0,0 0 0,0-1 0,-1 1 0,-21-7 0,-32 1 0,-1 2 0,-99 6 0,66 15 0,65-11 0,20-5 0,1 0 0,0 1 0,0-1 0,0 1 0,0-1 0,0 1 0,0 0 0,1 0 0,-1 0 0,1 0 0,-1 0 0,1 0 0,0 0 0,0 1 0,0-1 0,-2 4 0,-16 49 0,15-42 0,3-11 0,1-1 0,-1 0 0,0 0 0,0 1 0,0-1 0,0 0 0,-1 0 0,1 0 0,0-1 0,0 1 0,0 0 0,-1 0 0,1-1 0,-1 1 0,1 0 0,0-1 0,-1 1 0,1-1 0,-1 0 0,1 0 0,-1 1 0,1-1 0,-4 0 0,-46-2 0,30 1 0,-61 1 0,50 0 0,28 0 0,13 0 0,30-4 0,-31 3 0,0-1 0,1 2 0,-1-1 0,0 1 0,0 0 0,14 3 0,-53 14 0,-201 60 0,340-91 0,118-31 0,-468 90 0,217-37 0,38-4 0,43-2 0,225-7 0,-307 6 0,1 1 0,-36 8 0,6-1 0,51-9 0,-12 2 0,1 0 0,-1 1 0,0 0 0,-25 10 0,89-19 0,54-16 0,0 5 0,1 5 0,187 1 0,-263 12 0,-1 0 0,-59 0 0,-167-2 0,210-1 0,1-1 0,-1-1 0,0 0 0,15-7 0,20-8 0,-24 12 0,0 2 0,33-5 0,-54 10 0,0 0 0,0 0 0,0 0 0,0 0 0,0 0 0,0 0 0,0 0 0,0-1 0,0 1 0,0 0 0,0 0 0,0 0 0,0 0 0,0 0 0,0 0 0,0 0 0,0 0 0,0 0 0,0 0 0,0 0 0,0-1 0,0 1 0,0 0 0,0 0 0,0 0 0,0 0 0,0 0 0,0 0 0,0 0 0,0 0 0,0 0 0,0 0 0,0 0 0,0 0 0,0 0 0,0 0 0,1-1 0,-1 1 0,0 0 0,0 0 0,0 0 0,0 0 0,0 0 0,0 0 0,0 0 0,0 0 0,0 0 0,0 0 0,0 0 0,0 0 0,1 0 0,-14-4 0,-18-2 0,17 6 0,0 1 0,1 0 0,-1 1 0,1 0 0,-1 1 0,1 1 0,0 0 0,0 1 0,1 0 0,-1 1 0,1 0 0,0 1 0,-17 13 0,10-5 0,-19 16 0,28-23 0,15-11 0,35-27 0,48-27 0,-72 49 0,0 0 0,0 1 0,0 0 0,1 1 0,0 1 0,32-5 0,-43 9 0,0-1 0,-1 1 0,1-2 0,-1 1 0,0 0 0,1-1 0,-1 0 0,0-1 0,6-5 0,-11 9 0,0-1 0,-1 0 0,1 0 0,0 1 0,-1-1 0,1 1 0,-1-1 0,1 0 0,-1 1 0,1-1 0,-1 1 0,1-1 0,-1 1 0,0-1 0,1 1 0,-1 0 0,0-1 0,1 1 0,-1 0 0,0 0 0,0-1 0,1 1 0,-1 0 0,0 0 0,0 0 0,1 0 0,-1 0 0,0 0 0,0 0 0,1 0 0,-3 0 0,-26-1 0,-19-1 0,26 1 0,0 1 0,-41 4 0,60 1 0,12 3 0,11 5 0,22 3 0,-34-14 0,-1 0 0,0 0 0,0 1 0,0 0 0,-1 0 0,1 0 0,-1 1 0,0 0 0,0 1 0,0-1 0,6 7 0,-12-11 0,0 1 0,1-1 0,-1 1 0,0-1 0,0 1 0,1-1 0,-1 1 0,0-1 0,0 1 0,0-1 0,1 1 0,-1 0 0,0-1 0,0 1 0,0-1 0,0 1 0,0 0 0,0-1 0,0 1 0,0-1 0,-1 1 0,1-1 0,0 1 0,0 0 0,0-1 0,-1 1 0,1-1 0,0 1 0,-1 0 0,-17 15 0,-32 8 0,42-21 0,-57 22 0,-106 25 0,211-63 0,-8 2 0,0 0 0,0 3 0,1 0 0,58-5 0,-11 16 0,-80-3 0,-26 2 0,17 2 0,22 3 0,17-1 0,1-1 0,59 1 0,-36-3 0,37-1 0,-337 19 0,274-22 0,0 0 0,0 2 0,0 1 0,-1 1 0,1 1 0,29 10 0,-104-6 0,-128 5 0,-96-6 0,561-8-1365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05.291"/>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3:10.370"/>
    </inkml:context>
    <inkml:brush xml:id="br0">
      <inkml:brushProperty name="width" value="0.1" units="cm"/>
      <inkml:brushProperty name="height" value="0.1" units="cm"/>
      <inkml:brushProperty name="color" value="#FFFFFF"/>
    </inkml:brush>
  </inkml:definitions>
  <inkml:trace contextRef="#ctx0" brushRef="#br0">561 4 24575,'-34'0'0,"-1"3"0,-53 9 0,36-3 0,0-3 0,0-1 0,-102-7 0,151 2 0,-7 0 0,0-1 0,1 0 0,-1 0 0,0-1 0,1 0 0,0-1 0,-12-4 0,21 6 0,0 1 0,-1 0 0,1 0 0,0 0 0,0 0 0,0 0 0,0 0 0,0 0 0,0 0 0,-1 0 0,1-1 0,0 1 0,0 0 0,0 0 0,0 0 0,0 0 0,0 0 0,0 0 0,0-1 0,0 1 0,0 0 0,0 0 0,0 0 0,0 0 0,0-1 0,0 1 0,0 0 0,0 0 0,0 0 0,0 0 0,0 0 0,0-1 0,0 1 0,0 0 0,0 0 0,0 0 0,0 0 0,0 0 0,0-1 0,0 1 0,0 0 0,0 0 0,0 0 0,1 0 0,-1 0 0,0 0 0,0-1 0,0 1 0,0 0 0,0 0 0,12-4 0,13 0 0,384 0 0,-213 7 0,-96-5 0,107 4 0,-176 1 0,112 5 0,43 4 0,95-2 0,-216-7 0,68-5 0,50 2 0,-162 2 0,175 7 0,372-9-1365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15.364"/>
    </inkml:context>
    <inkml:brush xml:id="br0">
      <inkml:brushProperty name="width" value="0.1" units="cm"/>
      <inkml:brushProperty name="height" value="0.1" units="cm"/>
      <inkml:brushProperty name="color" value="#FFFFFF"/>
    </inkml:brush>
  </inkml:definitions>
  <inkml:trace contextRef="#ctx0" brushRef="#br0">0 0 24575,'2'0'0,"3"0"0,2 0 0,0 2 0,0 1 0,2-1 0,1 0 0,1 0 0,0-1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16.876"/>
    </inkml:context>
    <inkml:brush xml:id="br0">
      <inkml:brushProperty name="width" value="0.1" units="cm"/>
      <inkml:brushProperty name="height" value="0.1" units="cm"/>
      <inkml:brushProperty name="color" value="#FFFFFF"/>
    </inkml:brush>
  </inkml:definitions>
  <inkml:trace contextRef="#ctx0" brushRef="#br0">1 1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8T23:31:17.906"/>
    </inkml:context>
    <inkml:brush xml:id="br0">
      <inkml:brushProperty name="width" value="0.1" units="cm"/>
      <inkml:brushProperty name="height" value="0.1" units="cm"/>
      <inkml:brushProperty name="color" value="#FFFFFF"/>
    </inkml:brush>
  </inkml:definitions>
  <inkml:trace contextRef="#ctx0" brushRef="#br0">0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C02F-ABCA-4C36-ABE5-E3685B1BBE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6C18D9B-9E28-4AA8-93E4-2D371767F5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51646E-33EB-455B-8ACC-1F83886EFA29}"/>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5" name="Footer Placeholder 4">
            <a:extLst>
              <a:ext uri="{FF2B5EF4-FFF2-40B4-BE49-F238E27FC236}">
                <a16:creationId xmlns:a16="http://schemas.microsoft.com/office/drawing/2014/main" id="{15DAFBED-CDAE-4ED4-863A-5F1A7B724D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750E16-3650-48E5-8A3C-D7AC881C9A18}"/>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89836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45C8-7E1E-4087-863D-1DD1B008AA3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B14136-EC28-4B1E-AF33-041E28950E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01E2BC-BF7D-4218-AE36-7425A41AC489}"/>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5" name="Footer Placeholder 4">
            <a:extLst>
              <a:ext uri="{FF2B5EF4-FFF2-40B4-BE49-F238E27FC236}">
                <a16:creationId xmlns:a16="http://schemas.microsoft.com/office/drawing/2014/main" id="{5D3BD2C6-D7CF-4420-A049-2F3D7C33FF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099630-DB07-4387-A82D-8105EF3E0C38}"/>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366273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DC8453-CA29-4C0C-95E3-86FC503D23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A8FC92-3034-4D94-B6A4-DED2BC58F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B1F49F-3475-4024-AF67-A5850FAB2A46}"/>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5" name="Footer Placeholder 4">
            <a:extLst>
              <a:ext uri="{FF2B5EF4-FFF2-40B4-BE49-F238E27FC236}">
                <a16:creationId xmlns:a16="http://schemas.microsoft.com/office/drawing/2014/main" id="{EB048744-0EC8-45C0-98D4-8D7F7C2425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5E7AB-8A69-4389-99AB-1759DF950C6D}"/>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239418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BE58F-566C-4C14-9B8F-18C4465D06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CF3D26-2C68-4148-B835-363A1CEA80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687F75-3E29-40C8-8E3C-6B0335994B31}"/>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5" name="Footer Placeholder 4">
            <a:extLst>
              <a:ext uri="{FF2B5EF4-FFF2-40B4-BE49-F238E27FC236}">
                <a16:creationId xmlns:a16="http://schemas.microsoft.com/office/drawing/2014/main" id="{E914C872-C32D-45D2-8262-72E0BEF10E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4BCF1F-186E-422B-8FC3-614DB9BD55F3}"/>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170299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C52D7-950E-4733-8A69-416B8BC9C8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A0EA13-EA73-49E5-84D1-142793E672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6A6642-334F-419D-B0CB-D86510C453C5}"/>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5" name="Footer Placeholder 4">
            <a:extLst>
              <a:ext uri="{FF2B5EF4-FFF2-40B4-BE49-F238E27FC236}">
                <a16:creationId xmlns:a16="http://schemas.microsoft.com/office/drawing/2014/main" id="{BFCC38BE-AA37-4E7B-B90D-1F7D4E0E46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6DF474-BC4F-49F8-B319-33B2E35B9AFE}"/>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424362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F69D2-B38E-4CE5-B8F9-4691CFD5AB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D9191E-F5C1-4AA3-B59B-132319F063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7D87A4-81FF-43FC-9400-B3652604C6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2B19E7-DE81-424E-9ED3-12266A11C0ED}"/>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6" name="Footer Placeholder 5">
            <a:extLst>
              <a:ext uri="{FF2B5EF4-FFF2-40B4-BE49-F238E27FC236}">
                <a16:creationId xmlns:a16="http://schemas.microsoft.com/office/drawing/2014/main" id="{5998DBB2-2D70-473A-917C-C3164E629B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683513-6590-4AA1-9AFE-0D25EFDA371C}"/>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4259519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CE839-8190-4AD7-946B-926B74B95F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0CDA17-302D-4745-8EA6-B0C69F5A9D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453A-2222-4C12-A058-724AD947AA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38DEDD-81FC-46A4-894C-AFBB89460B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09D3BE-D9E9-4FC0-9E28-BF02D4E8FA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DDEB83-3D69-46F8-B313-AD99E415BCA3}"/>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8" name="Footer Placeholder 7">
            <a:extLst>
              <a:ext uri="{FF2B5EF4-FFF2-40B4-BE49-F238E27FC236}">
                <a16:creationId xmlns:a16="http://schemas.microsoft.com/office/drawing/2014/main" id="{413B8E2E-1CAE-4B35-A8CD-B92ED77726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C6CA8E-08CD-4B45-8934-2DC2A8779F05}"/>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264707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C9BF-38A4-471A-A5D9-B1A5DF9E05E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7B43E6-660D-4910-80F1-376D00B0A002}"/>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4" name="Footer Placeholder 3">
            <a:extLst>
              <a:ext uri="{FF2B5EF4-FFF2-40B4-BE49-F238E27FC236}">
                <a16:creationId xmlns:a16="http://schemas.microsoft.com/office/drawing/2014/main" id="{1DE4503A-A7B0-468D-8D0A-C9531EDF69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02592F-6E36-482F-BDA6-67C76F8602E2}"/>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3145276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6F7264-FBC5-467F-8EBE-D5BDED5D9482}"/>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3" name="Footer Placeholder 2">
            <a:extLst>
              <a:ext uri="{FF2B5EF4-FFF2-40B4-BE49-F238E27FC236}">
                <a16:creationId xmlns:a16="http://schemas.microsoft.com/office/drawing/2014/main" id="{2313F445-1243-4B9F-96C8-90EED9B520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57F7CE-355B-4375-804D-8132972DBB40}"/>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386034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7CE0C-0BE5-49E9-A332-53F45538C4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128CD5-A10C-4680-8FC7-DD31CC0AB7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8ABAEA-D031-438E-A0CB-BDA40FDD2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3F4B4E-C31F-456F-8793-E9584134DF8C}"/>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6" name="Footer Placeholder 5">
            <a:extLst>
              <a:ext uri="{FF2B5EF4-FFF2-40B4-BE49-F238E27FC236}">
                <a16:creationId xmlns:a16="http://schemas.microsoft.com/office/drawing/2014/main" id="{D60F9E7D-98AA-45E4-9DCC-B03F754303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E3C6C8-9464-4EB4-8B71-F3AA21685CC1}"/>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4161412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7366-4D64-437D-89D3-A0C6729CB8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BB7F1B-444D-493E-80B9-7A92713D63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7A00B2-8589-4700-A401-E8FBA5096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3BCFF-77E6-4CB6-BB1B-262A3704F5E3}"/>
              </a:ext>
            </a:extLst>
          </p:cNvPr>
          <p:cNvSpPr>
            <a:spLocks noGrp="1"/>
          </p:cNvSpPr>
          <p:nvPr>
            <p:ph type="dt" sz="half" idx="10"/>
          </p:nvPr>
        </p:nvSpPr>
        <p:spPr/>
        <p:txBody>
          <a:bodyPr/>
          <a:lstStyle/>
          <a:p>
            <a:fld id="{FA577A8C-F997-4DF3-899F-25D8FEE7E221}" type="datetimeFigureOut">
              <a:rPr lang="en-GB" smtClean="0"/>
              <a:t>09/06/2023</a:t>
            </a:fld>
            <a:endParaRPr lang="en-GB"/>
          </a:p>
        </p:txBody>
      </p:sp>
      <p:sp>
        <p:nvSpPr>
          <p:cNvPr id="6" name="Footer Placeholder 5">
            <a:extLst>
              <a:ext uri="{FF2B5EF4-FFF2-40B4-BE49-F238E27FC236}">
                <a16:creationId xmlns:a16="http://schemas.microsoft.com/office/drawing/2014/main" id="{2DF9405D-8FDC-4447-A7E3-74EDF2EE10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72F0DE-C365-43F8-9BA3-57FE5C4C1399}"/>
              </a:ext>
            </a:extLst>
          </p:cNvPr>
          <p:cNvSpPr>
            <a:spLocks noGrp="1"/>
          </p:cNvSpPr>
          <p:nvPr>
            <p:ph type="sldNum" sz="quarter" idx="12"/>
          </p:nvPr>
        </p:nvSpPr>
        <p:spPr/>
        <p:txBody>
          <a:bodyPr/>
          <a:lstStyle/>
          <a:p>
            <a:fld id="{D2A78422-5738-44CE-A253-73290BEA981D}" type="slidenum">
              <a:rPr lang="en-GB" smtClean="0"/>
              <a:t>‹#›</a:t>
            </a:fld>
            <a:endParaRPr lang="en-GB"/>
          </a:p>
        </p:txBody>
      </p:sp>
    </p:spTree>
    <p:extLst>
      <p:ext uri="{BB962C8B-B14F-4D97-AF65-F5344CB8AC3E}">
        <p14:creationId xmlns:p14="http://schemas.microsoft.com/office/powerpoint/2010/main" val="64351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DDCA93-0AE6-4E93-A1DB-AEA57F0B7E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087400-2456-489B-956A-3889B5522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4F4E98-E3E5-4B47-820A-E281D91D02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77A8C-F997-4DF3-899F-25D8FEE7E221}" type="datetimeFigureOut">
              <a:rPr lang="en-GB" smtClean="0"/>
              <a:t>09/06/2023</a:t>
            </a:fld>
            <a:endParaRPr lang="en-GB"/>
          </a:p>
        </p:txBody>
      </p:sp>
      <p:sp>
        <p:nvSpPr>
          <p:cNvPr id="5" name="Footer Placeholder 4">
            <a:extLst>
              <a:ext uri="{FF2B5EF4-FFF2-40B4-BE49-F238E27FC236}">
                <a16:creationId xmlns:a16="http://schemas.microsoft.com/office/drawing/2014/main" id="{F30E00F6-5E94-4DC5-836D-60FD429262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949700A-B1B4-4112-B649-422AE195F0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78422-5738-44CE-A253-73290BEA981D}" type="slidenum">
              <a:rPr lang="en-GB" smtClean="0"/>
              <a:t>‹#›</a:t>
            </a:fld>
            <a:endParaRPr lang="en-GB"/>
          </a:p>
        </p:txBody>
      </p:sp>
    </p:spTree>
    <p:extLst>
      <p:ext uri="{BB962C8B-B14F-4D97-AF65-F5344CB8AC3E}">
        <p14:creationId xmlns:p14="http://schemas.microsoft.com/office/powerpoint/2010/main" val="535939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ctdurham.co.uk/"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hyperlink" Target="https://durhamsendiass.info/"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www.tewv.nhs.uk/get-involved/training/camhs-county-durham/" TargetMode="External"/><Relationship Id="rId7"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mailto:TEWV.countydurhamcamhstraining@nhs.net" TargetMode="External"/><Relationship Id="rId9"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13" Type="http://schemas.openxmlformats.org/officeDocument/2006/relationships/image" Target="../media/image14.png"/><Relationship Id="rId18" Type="http://schemas.openxmlformats.org/officeDocument/2006/relationships/customXml" Target="../ink/ink10.xml"/><Relationship Id="rId26" Type="http://schemas.openxmlformats.org/officeDocument/2006/relationships/customXml" Target="../ink/ink18.xml"/><Relationship Id="rId39" Type="http://schemas.openxmlformats.org/officeDocument/2006/relationships/image" Target="../media/image17.png"/><Relationship Id="rId21" Type="http://schemas.openxmlformats.org/officeDocument/2006/relationships/customXml" Target="../ink/ink13.xml"/><Relationship Id="rId34" Type="http://schemas.openxmlformats.org/officeDocument/2006/relationships/customXml" Target="../ink/ink26.xml"/><Relationship Id="rId42" Type="http://schemas.openxmlformats.org/officeDocument/2006/relationships/customXml" Target="../ink/ink32.xml"/><Relationship Id="rId47" Type="http://schemas.openxmlformats.org/officeDocument/2006/relationships/customXml" Target="../ink/ink36.xml"/><Relationship Id="rId50" Type="http://schemas.openxmlformats.org/officeDocument/2006/relationships/customXml" Target="../ink/ink39.xml"/><Relationship Id="rId55" Type="http://schemas.openxmlformats.org/officeDocument/2006/relationships/image" Target="../media/image19.png"/><Relationship Id="rId7" Type="http://schemas.openxmlformats.org/officeDocument/2006/relationships/customXml" Target="../ink/ink3.xml"/><Relationship Id="rId2" Type="http://schemas.openxmlformats.org/officeDocument/2006/relationships/image" Target="../media/image9.jpeg"/><Relationship Id="rId16" Type="http://schemas.openxmlformats.org/officeDocument/2006/relationships/customXml" Target="../ink/ink8.xml"/><Relationship Id="rId29" Type="http://schemas.openxmlformats.org/officeDocument/2006/relationships/customXml" Target="../ink/ink21.xml"/><Relationship Id="rId11" Type="http://schemas.openxmlformats.org/officeDocument/2006/relationships/customXml" Target="../ink/ink5.xml"/><Relationship Id="rId24" Type="http://schemas.openxmlformats.org/officeDocument/2006/relationships/customXml" Target="../ink/ink16.xml"/><Relationship Id="rId32" Type="http://schemas.openxmlformats.org/officeDocument/2006/relationships/customXml" Target="../ink/ink24.xml"/><Relationship Id="rId37" Type="http://schemas.openxmlformats.org/officeDocument/2006/relationships/image" Target="../media/image16.png"/><Relationship Id="rId40" Type="http://schemas.openxmlformats.org/officeDocument/2006/relationships/customXml" Target="../ink/ink30.xml"/><Relationship Id="rId45" Type="http://schemas.openxmlformats.org/officeDocument/2006/relationships/customXml" Target="../ink/ink34.xml"/><Relationship Id="rId53" Type="http://schemas.openxmlformats.org/officeDocument/2006/relationships/customXml" Target="../ink/ink42.xml"/><Relationship Id="rId58" Type="http://schemas.openxmlformats.org/officeDocument/2006/relationships/customXml" Target="../ink/ink45.xml"/><Relationship Id="rId5" Type="http://schemas.openxmlformats.org/officeDocument/2006/relationships/customXml" Target="../ink/ink2.xml"/><Relationship Id="rId19" Type="http://schemas.openxmlformats.org/officeDocument/2006/relationships/customXml" Target="../ink/ink11.xml"/><Relationship Id="rId4" Type="http://schemas.openxmlformats.org/officeDocument/2006/relationships/image" Target="../media/image10.png"/><Relationship Id="rId9" Type="http://schemas.openxmlformats.org/officeDocument/2006/relationships/customXml" Target="../ink/ink4.xml"/><Relationship Id="rId14" Type="http://schemas.openxmlformats.org/officeDocument/2006/relationships/customXml" Target="../ink/ink7.xml"/><Relationship Id="rId22" Type="http://schemas.openxmlformats.org/officeDocument/2006/relationships/customXml" Target="../ink/ink14.xml"/><Relationship Id="rId27" Type="http://schemas.openxmlformats.org/officeDocument/2006/relationships/customXml" Target="../ink/ink19.xml"/><Relationship Id="rId30" Type="http://schemas.openxmlformats.org/officeDocument/2006/relationships/customXml" Target="../ink/ink22.xml"/><Relationship Id="rId35" Type="http://schemas.openxmlformats.org/officeDocument/2006/relationships/customXml" Target="../ink/ink27.xml"/><Relationship Id="rId43" Type="http://schemas.openxmlformats.org/officeDocument/2006/relationships/image" Target="../media/image18.png"/><Relationship Id="rId48" Type="http://schemas.openxmlformats.org/officeDocument/2006/relationships/customXml" Target="../ink/ink37.xml"/><Relationship Id="rId56" Type="http://schemas.openxmlformats.org/officeDocument/2006/relationships/customXml" Target="../ink/ink44.xml"/><Relationship Id="rId8" Type="http://schemas.openxmlformats.org/officeDocument/2006/relationships/image" Target="../media/image12.png"/><Relationship Id="rId51" Type="http://schemas.openxmlformats.org/officeDocument/2006/relationships/customXml" Target="../ink/ink40.xml"/><Relationship Id="rId3" Type="http://schemas.openxmlformats.org/officeDocument/2006/relationships/customXml" Target="../ink/ink1.xml"/><Relationship Id="rId12" Type="http://schemas.openxmlformats.org/officeDocument/2006/relationships/customXml" Target="../ink/ink6.xml"/><Relationship Id="rId17" Type="http://schemas.openxmlformats.org/officeDocument/2006/relationships/customXml" Target="../ink/ink9.xml"/><Relationship Id="rId25" Type="http://schemas.openxmlformats.org/officeDocument/2006/relationships/customXml" Target="../ink/ink17.xml"/><Relationship Id="rId33" Type="http://schemas.openxmlformats.org/officeDocument/2006/relationships/customXml" Target="../ink/ink25.xml"/><Relationship Id="rId38" Type="http://schemas.openxmlformats.org/officeDocument/2006/relationships/customXml" Target="../ink/ink29.xml"/><Relationship Id="rId46" Type="http://schemas.openxmlformats.org/officeDocument/2006/relationships/customXml" Target="../ink/ink35.xml"/><Relationship Id="rId59" Type="http://schemas.openxmlformats.org/officeDocument/2006/relationships/image" Target="../media/image21.png"/><Relationship Id="rId20" Type="http://schemas.openxmlformats.org/officeDocument/2006/relationships/customXml" Target="../ink/ink12.xml"/><Relationship Id="rId41" Type="http://schemas.openxmlformats.org/officeDocument/2006/relationships/customXml" Target="../ink/ink31.xml"/><Relationship Id="rId54" Type="http://schemas.openxmlformats.org/officeDocument/2006/relationships/customXml" Target="../ink/ink43.xml"/><Relationship Id="rId1" Type="http://schemas.openxmlformats.org/officeDocument/2006/relationships/slideLayout" Target="../slideLayouts/slideLayout7.xml"/><Relationship Id="rId6" Type="http://schemas.openxmlformats.org/officeDocument/2006/relationships/image" Target="../media/image11.png"/><Relationship Id="rId15" Type="http://schemas.openxmlformats.org/officeDocument/2006/relationships/image" Target="../media/image15.png"/><Relationship Id="rId23" Type="http://schemas.openxmlformats.org/officeDocument/2006/relationships/customXml" Target="../ink/ink15.xml"/><Relationship Id="rId28" Type="http://schemas.openxmlformats.org/officeDocument/2006/relationships/customXml" Target="../ink/ink20.xml"/><Relationship Id="rId36" Type="http://schemas.openxmlformats.org/officeDocument/2006/relationships/customXml" Target="../ink/ink28.xml"/><Relationship Id="rId49" Type="http://schemas.openxmlformats.org/officeDocument/2006/relationships/customXml" Target="../ink/ink38.xml"/><Relationship Id="rId57" Type="http://schemas.openxmlformats.org/officeDocument/2006/relationships/image" Target="../media/image20.png"/><Relationship Id="rId10" Type="http://schemas.openxmlformats.org/officeDocument/2006/relationships/image" Target="../media/image13.png"/><Relationship Id="rId31" Type="http://schemas.openxmlformats.org/officeDocument/2006/relationships/customXml" Target="../ink/ink23.xml"/><Relationship Id="rId44" Type="http://schemas.openxmlformats.org/officeDocument/2006/relationships/customXml" Target="../ink/ink33.xml"/><Relationship Id="rId52" Type="http://schemas.openxmlformats.org/officeDocument/2006/relationships/customXml" Target="../ink/ink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A74377-27D7-4AD9-BB27-A03F4F1C61DA}"/>
              </a:ext>
            </a:extLst>
          </p:cNvPr>
          <p:cNvSpPr txBox="1"/>
          <p:nvPr/>
        </p:nvSpPr>
        <p:spPr>
          <a:xfrm>
            <a:off x="3729735" y="3827467"/>
            <a:ext cx="5609222" cy="922382"/>
          </a:xfrm>
          <a:prstGeom prst="rect">
            <a:avLst/>
          </a:prstGeom>
        </p:spPr>
        <p:txBody>
          <a:bodyPr vert="horz" lIns="91440" tIns="45720" rIns="91440" bIns="45720" rtlCol="0" anchor="t">
            <a:normAutofit/>
          </a:bodyPr>
          <a:lstStyle/>
          <a:p>
            <a:pPr>
              <a:lnSpc>
                <a:spcPct val="90000"/>
              </a:lnSpc>
              <a:spcBef>
                <a:spcPct val="0"/>
              </a:spcBef>
              <a:spcAft>
                <a:spcPts val="600"/>
              </a:spcAft>
            </a:pPr>
            <a:endParaRPr lang="en-US" sz="4800" dirty="0">
              <a:latin typeface="+mj-lt"/>
              <a:ea typeface="+mj-ea"/>
              <a:cs typeface="+mj-cs"/>
            </a:endParaRPr>
          </a:p>
        </p:txBody>
      </p:sp>
      <p:sp>
        <p:nvSpPr>
          <p:cNvPr id="74" name="Freeform: Shape 73">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Freeform: Shape 77">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Freeform: Shape 79">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Oval 81">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Oval 83">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9" name="Picture 5" descr="Tees, Esk &amp; Wear Valleys NHS Foundation Trust (@TEWV) | Twitter">
            <a:extLst>
              <a:ext uri="{FF2B5EF4-FFF2-40B4-BE49-F238E27FC236}">
                <a16:creationId xmlns:a16="http://schemas.microsoft.com/office/drawing/2014/main" id="{59FB7184-D424-4BF9-8A47-4E757F2469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30750" b="35649"/>
          <a:stretch>
            <a:fillRect/>
          </a:stretch>
        </p:blipFill>
        <p:spPr bwMode="auto">
          <a:xfrm>
            <a:off x="5572111" y="1828800"/>
            <a:ext cx="2660876" cy="8940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86" name="Freeform: Shape 85">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Freeform: Shape 87">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a:extLst>
              <a:ext uri="{FF2B5EF4-FFF2-40B4-BE49-F238E27FC236}">
                <a16:creationId xmlns:a16="http://schemas.microsoft.com/office/drawing/2014/main" id="{FF7F2FAA-B198-49CA-AC1E-C2516CB1F0B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67854" y="151699"/>
            <a:ext cx="2376864" cy="2627061"/>
          </a:xfrm>
          <a:prstGeom prst="rect">
            <a:avLst/>
          </a:prstGeom>
          <a:noFill/>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9" name="Picture 18" descr="A picture containing text, clipart&#10;&#10;Description automatically generated">
            <a:extLst>
              <a:ext uri="{FF2B5EF4-FFF2-40B4-BE49-F238E27FC236}">
                <a16:creationId xmlns:a16="http://schemas.microsoft.com/office/drawing/2014/main" id="{1D65DAD5-D8B7-4663-951D-87E332CB13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9036" y="4679660"/>
            <a:ext cx="7294004" cy="2048173"/>
          </a:xfrm>
          <a:prstGeom prst="rect">
            <a:avLst/>
          </a:prstGeom>
        </p:spPr>
      </p:pic>
      <p:pic>
        <p:nvPicPr>
          <p:cNvPr id="2" name="Picture 2">
            <a:extLst>
              <a:ext uri="{FF2B5EF4-FFF2-40B4-BE49-F238E27FC236}">
                <a16:creationId xmlns:a16="http://schemas.microsoft.com/office/drawing/2014/main" id="{CCA5F2B7-6F43-DF8D-BE88-95A7D25C5E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0293" y="144234"/>
            <a:ext cx="2696642" cy="14773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6" descr="A picture containing graphics, font, green, design&#10;&#10;Description automatically generated">
            <a:extLst>
              <a:ext uri="{FF2B5EF4-FFF2-40B4-BE49-F238E27FC236}">
                <a16:creationId xmlns:a16="http://schemas.microsoft.com/office/drawing/2014/main" id="{F0EB6DC6-1B6D-E843-395C-678EFEEC23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710" y="3429000"/>
            <a:ext cx="2902940" cy="2615723"/>
          </a:xfrm>
          <a:prstGeom prst="rect">
            <a:avLst/>
          </a:prstGeom>
        </p:spPr>
      </p:pic>
    </p:spTree>
    <p:extLst>
      <p:ext uri="{BB962C8B-B14F-4D97-AF65-F5344CB8AC3E}">
        <p14:creationId xmlns:p14="http://schemas.microsoft.com/office/powerpoint/2010/main" val="74224744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A70070D3-6062-4A1C-96D6-A62635463281}"/>
              </a:ext>
            </a:extLst>
          </p:cNvPr>
          <p:cNvSpPr txBox="1"/>
          <p:nvPr/>
        </p:nvSpPr>
        <p:spPr>
          <a:xfrm>
            <a:off x="775990" y="658672"/>
            <a:ext cx="10647384" cy="5366808"/>
          </a:xfrm>
          <a:prstGeom prst="rect">
            <a:avLst/>
          </a:prstGeom>
        </p:spPr>
        <p:txBody>
          <a:bodyPr vert="horz" lIns="91440" tIns="45720" rIns="91440" bIns="45720" rtlCol="0" anchor="b">
            <a:normAutofit fontScale="92500" lnSpcReduction="10000"/>
          </a:bodyPr>
          <a:lstStyle/>
          <a:p>
            <a:pPr>
              <a:lnSpc>
                <a:spcPct val="90000"/>
              </a:lnSpc>
              <a:spcBef>
                <a:spcPct val="0"/>
              </a:spcBef>
              <a:spcAft>
                <a:spcPts val="600"/>
              </a:spcAft>
            </a:pPr>
            <a:r>
              <a:rPr lang="en-US" sz="7100" b="1" dirty="0">
                <a:latin typeface="+mj-lt"/>
                <a:ea typeface="+mj-ea"/>
                <a:cs typeface="+mj-cs"/>
              </a:rPr>
              <a:t>Future Plans:</a:t>
            </a:r>
          </a:p>
          <a:p>
            <a:pPr>
              <a:lnSpc>
                <a:spcPct val="90000"/>
              </a:lnSpc>
              <a:spcBef>
                <a:spcPct val="0"/>
              </a:spcBef>
              <a:spcAft>
                <a:spcPts val="600"/>
              </a:spcAft>
            </a:pPr>
            <a:endParaRPr lang="en-US" sz="4400" dirty="0">
              <a:latin typeface="+mj-lt"/>
              <a:ea typeface="+mj-ea"/>
              <a:cs typeface="+mj-cs"/>
            </a:endParaRPr>
          </a:p>
          <a:p>
            <a:pPr>
              <a:lnSpc>
                <a:spcPct val="90000"/>
              </a:lnSpc>
              <a:spcBef>
                <a:spcPct val="0"/>
              </a:spcBef>
              <a:spcAft>
                <a:spcPts val="600"/>
              </a:spcAft>
            </a:pPr>
            <a:r>
              <a:rPr lang="en-US" sz="4400" dirty="0">
                <a:latin typeface="+mj-lt"/>
                <a:ea typeface="+mj-ea"/>
                <a:cs typeface="+mj-cs"/>
              </a:rPr>
              <a:t>We would love to hear of any ideas you have for future sessions. </a:t>
            </a:r>
          </a:p>
          <a:p>
            <a:pPr>
              <a:lnSpc>
                <a:spcPct val="90000"/>
              </a:lnSpc>
              <a:spcBef>
                <a:spcPct val="0"/>
              </a:spcBef>
              <a:spcAft>
                <a:spcPts val="600"/>
              </a:spcAft>
            </a:pPr>
            <a:endParaRPr lang="en-US" sz="4400" dirty="0">
              <a:latin typeface="+mj-lt"/>
              <a:ea typeface="+mj-ea"/>
              <a:cs typeface="+mj-cs"/>
            </a:endParaRPr>
          </a:p>
          <a:p>
            <a:pPr>
              <a:lnSpc>
                <a:spcPct val="90000"/>
              </a:lnSpc>
              <a:spcBef>
                <a:spcPct val="0"/>
              </a:spcBef>
              <a:spcAft>
                <a:spcPts val="600"/>
              </a:spcAft>
            </a:pPr>
            <a:r>
              <a:rPr lang="en-US" sz="4400" dirty="0">
                <a:latin typeface="+mj-lt"/>
                <a:ea typeface="+mj-ea"/>
                <a:cs typeface="+mj-cs"/>
              </a:rPr>
              <a:t>There is a sheet in your </a:t>
            </a:r>
            <a:r>
              <a:rPr lang="en-US" sz="4400">
                <a:latin typeface="+mj-lt"/>
                <a:ea typeface="+mj-ea"/>
                <a:cs typeface="+mj-cs"/>
              </a:rPr>
              <a:t>pack for </a:t>
            </a:r>
            <a:r>
              <a:rPr lang="en-US" sz="4400" dirty="0">
                <a:latin typeface="+mj-lt"/>
                <a:ea typeface="+mj-ea"/>
                <a:cs typeface="+mj-cs"/>
              </a:rPr>
              <a:t>you to complete now, these sheets are shared with all members of Team Training and help us identify parent </a:t>
            </a:r>
            <a:r>
              <a:rPr lang="en-GB" sz="4400" dirty="0">
                <a:latin typeface="+mj-lt"/>
                <a:ea typeface="+mj-ea"/>
                <a:cs typeface="+mj-cs"/>
              </a:rPr>
              <a:t>carer</a:t>
            </a:r>
            <a:r>
              <a:rPr lang="en-US" sz="4400" dirty="0">
                <a:latin typeface="+mj-lt"/>
                <a:ea typeface="+mj-ea"/>
                <a:cs typeface="+mj-cs"/>
              </a:rPr>
              <a:t> training needs.  </a:t>
            </a:r>
          </a:p>
        </p:txBody>
      </p:sp>
      <p:sp>
        <p:nvSpPr>
          <p:cNvPr id="2" name="Text Box 3">
            <a:extLst>
              <a:ext uri="{FF2B5EF4-FFF2-40B4-BE49-F238E27FC236}">
                <a16:creationId xmlns:a16="http://schemas.microsoft.com/office/drawing/2014/main" id="{9C3F65EB-32BC-4633-A27D-789350F7E91B}"/>
              </a:ext>
            </a:extLst>
          </p:cNvPr>
          <p:cNvSpPr txBox="1">
            <a:spLocks noChangeArrowheads="1"/>
          </p:cNvSpPr>
          <p:nvPr/>
        </p:nvSpPr>
        <p:spPr bwMode="auto">
          <a:xfrm>
            <a:off x="7042165" y="6025480"/>
            <a:ext cx="4067406" cy="43974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3" name="Text Box 4">
            <a:extLst>
              <a:ext uri="{FF2B5EF4-FFF2-40B4-BE49-F238E27FC236}">
                <a16:creationId xmlns:a16="http://schemas.microsoft.com/office/drawing/2014/main" id="{F1007906-24B0-4C83-87F0-92CD3FFBF45F}"/>
              </a:ext>
            </a:extLst>
          </p:cNvPr>
          <p:cNvSpPr txBox="1">
            <a:spLocks noChangeArrowheads="1"/>
          </p:cNvSpPr>
          <p:nvPr/>
        </p:nvSpPr>
        <p:spPr bwMode="auto">
          <a:xfrm>
            <a:off x="9262873" y="3230799"/>
            <a:ext cx="2357018" cy="4254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415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A70070D3-6062-4A1C-96D6-A62635463281}"/>
              </a:ext>
            </a:extLst>
          </p:cNvPr>
          <p:cNvSpPr txBox="1"/>
          <p:nvPr/>
        </p:nvSpPr>
        <p:spPr>
          <a:xfrm>
            <a:off x="643468" y="643467"/>
            <a:ext cx="4033307" cy="536680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400" dirty="0">
                <a:latin typeface="+mj-lt"/>
                <a:ea typeface="+mj-ea"/>
                <a:cs typeface="+mj-cs"/>
              </a:rPr>
              <a:t>You can contact any of the following </a:t>
            </a:r>
            <a:r>
              <a:rPr lang="en-GB" sz="4400" dirty="0">
                <a:latin typeface="+mj-lt"/>
                <a:ea typeface="+mj-ea"/>
                <a:cs typeface="+mj-cs"/>
              </a:rPr>
              <a:t>organisations</a:t>
            </a:r>
            <a:r>
              <a:rPr lang="en-US" sz="4400" dirty="0">
                <a:latin typeface="+mj-lt"/>
                <a:ea typeface="+mj-ea"/>
                <a:cs typeface="+mj-cs"/>
              </a:rPr>
              <a:t> through our social media platforms or website. </a:t>
            </a:r>
          </a:p>
        </p:txBody>
      </p:sp>
      <p:pic>
        <p:nvPicPr>
          <p:cNvPr id="9" name="Picture 5">
            <a:extLst>
              <a:ext uri="{FF2B5EF4-FFF2-40B4-BE49-F238E27FC236}">
                <a16:creationId xmlns:a16="http://schemas.microsoft.com/office/drawing/2014/main" id="{FC86B01C-5F4D-4EF3-BC9C-A6088E6A2C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4250" y="949471"/>
            <a:ext cx="2518375" cy="278346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a:extLst>
              <a:ext uri="{FF2B5EF4-FFF2-40B4-BE49-F238E27FC236}">
                <a16:creationId xmlns:a16="http://schemas.microsoft.com/office/drawing/2014/main" id="{9C3F65EB-32BC-4633-A27D-789350F7E91B}"/>
              </a:ext>
            </a:extLst>
          </p:cNvPr>
          <p:cNvSpPr txBox="1">
            <a:spLocks noChangeArrowheads="1"/>
          </p:cNvSpPr>
          <p:nvPr/>
        </p:nvSpPr>
        <p:spPr bwMode="auto">
          <a:xfrm>
            <a:off x="4925392" y="3638085"/>
            <a:ext cx="4067406" cy="43974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400" dirty="0">
                <a:latin typeface="Arial" panose="020B0604020202020204" pitchFamily="34" charset="0"/>
                <a:hlinkClick r:id="rId3"/>
              </a:rPr>
              <a:t>www.mctdurham.co.uk</a:t>
            </a:r>
            <a:endParaRPr lang="en-US" altLang="en-US" sz="2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3" name="Text Box 4">
            <a:extLst>
              <a:ext uri="{FF2B5EF4-FFF2-40B4-BE49-F238E27FC236}">
                <a16:creationId xmlns:a16="http://schemas.microsoft.com/office/drawing/2014/main" id="{F1007906-24B0-4C83-87F0-92CD3FFBF45F}"/>
              </a:ext>
            </a:extLst>
          </p:cNvPr>
          <p:cNvSpPr txBox="1">
            <a:spLocks noChangeArrowheads="1"/>
          </p:cNvSpPr>
          <p:nvPr/>
        </p:nvSpPr>
        <p:spPr bwMode="auto">
          <a:xfrm>
            <a:off x="8938106" y="3732935"/>
            <a:ext cx="2464519" cy="77102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a:ln>
                  <a:noFill/>
                </a:ln>
                <a:solidFill>
                  <a:srgbClr val="00B0F0"/>
                </a:solidFill>
                <a:effectLst/>
                <a:latin typeface="Calibri" panose="020F0502020204030204" pitchFamily="34" charset="0"/>
              </a:rPr>
              <a:t>www.dccarers.org</a:t>
            </a:r>
            <a:br>
              <a:rPr kumimoji="0" lang="en-GB" altLang="en-US" sz="2000" b="1" i="0" u="none" strike="noStrike" cap="none" normalizeH="0" baseline="0" dirty="0">
                <a:ln>
                  <a:noFill/>
                </a:ln>
                <a:solidFill>
                  <a:srgbClr val="00B0F0"/>
                </a:solidFill>
                <a:effectLst/>
                <a:latin typeface="Calibri" panose="020F0502020204030204" pitchFamily="34" charset="0"/>
              </a:rPr>
            </a:br>
            <a:r>
              <a:rPr kumimoji="0" lang="en-GB" altLang="en-US" sz="2000" b="1" i="0" u="none" strike="noStrike" cap="none" normalizeH="0" baseline="0" dirty="0">
                <a:ln>
                  <a:noFill/>
                </a:ln>
                <a:solidFill>
                  <a:srgbClr val="00B0F0"/>
                </a:solidFill>
                <a:effectLst/>
                <a:latin typeface="Calibri" panose="020F0502020204030204" pitchFamily="34" charset="0"/>
              </a:rPr>
              <a:t>Tel: 0300 0051213</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pic>
        <p:nvPicPr>
          <p:cNvPr id="5" name="Picture 2">
            <a:extLst>
              <a:ext uri="{FF2B5EF4-FFF2-40B4-BE49-F238E27FC236}">
                <a16:creationId xmlns:a16="http://schemas.microsoft.com/office/drawing/2014/main" id="{FB691D0C-0A63-1B30-13A2-C982EE19D6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1331" y="5114061"/>
            <a:ext cx="2428966" cy="13307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Box 5">
            <a:extLst>
              <a:ext uri="{FF2B5EF4-FFF2-40B4-BE49-F238E27FC236}">
                <a16:creationId xmlns:a16="http://schemas.microsoft.com/office/drawing/2014/main" id="{744B77BB-51F4-ABEB-1C10-A85C5C2EF16C}"/>
              </a:ext>
            </a:extLst>
          </p:cNvPr>
          <p:cNvSpPr txBox="1"/>
          <p:nvPr/>
        </p:nvSpPr>
        <p:spPr>
          <a:xfrm>
            <a:off x="8608843" y="6075466"/>
            <a:ext cx="3014485" cy="369332"/>
          </a:xfrm>
          <a:prstGeom prst="rect">
            <a:avLst/>
          </a:prstGeom>
          <a:noFill/>
        </p:spPr>
        <p:txBody>
          <a:bodyPr wrap="square" rtlCol="0">
            <a:spAutoFit/>
          </a:bodyPr>
          <a:lstStyle/>
          <a:p>
            <a:r>
              <a:rPr lang="en-GB" b="0" i="0" dirty="0">
                <a:solidFill>
                  <a:srgbClr val="002060"/>
                </a:solidFill>
                <a:effectLst/>
                <a:hlinkClick r:id="rId5"/>
              </a:rPr>
              <a:t>https</a:t>
            </a:r>
            <a:r>
              <a:rPr lang="en-GB" b="0" i="0" dirty="0">
                <a:solidFill>
                  <a:srgbClr val="002060"/>
                </a:solidFill>
                <a:effectLst/>
                <a:latin typeface="Source Sans Pro" panose="020B0503030403020204" pitchFamily="34" charset="0"/>
                <a:hlinkClick r:id="rId5"/>
              </a:rPr>
              <a:t>://durhamsendiass.info/</a:t>
            </a:r>
            <a:endParaRPr lang="en-GB" b="0" i="0" dirty="0">
              <a:solidFill>
                <a:srgbClr val="002060"/>
              </a:solidFill>
              <a:effectLst/>
              <a:latin typeface="Source Sans Pro" panose="020B0503030403020204" pitchFamily="34" charset="0"/>
            </a:endParaRPr>
          </a:p>
        </p:txBody>
      </p:sp>
      <p:pic>
        <p:nvPicPr>
          <p:cNvPr id="10" name="Picture 9" descr="A picture containing text, headphones, earphone, earplug&#10;&#10;Description automatically generated">
            <a:extLst>
              <a:ext uri="{FF2B5EF4-FFF2-40B4-BE49-F238E27FC236}">
                <a16:creationId xmlns:a16="http://schemas.microsoft.com/office/drawing/2014/main" id="{F30E83BC-2F20-2F5D-0253-806313CF3E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20268" y="949471"/>
            <a:ext cx="2277655" cy="2454955"/>
          </a:xfrm>
          <a:prstGeom prst="rect">
            <a:avLst/>
          </a:prstGeom>
        </p:spPr>
      </p:pic>
      <p:sp>
        <p:nvSpPr>
          <p:cNvPr id="12" name="TextBox 11">
            <a:extLst>
              <a:ext uri="{FF2B5EF4-FFF2-40B4-BE49-F238E27FC236}">
                <a16:creationId xmlns:a16="http://schemas.microsoft.com/office/drawing/2014/main" id="{7B52C661-76B5-329F-C70C-1424B5FAD27A}"/>
              </a:ext>
            </a:extLst>
          </p:cNvPr>
          <p:cNvSpPr txBox="1"/>
          <p:nvPr/>
        </p:nvSpPr>
        <p:spPr>
          <a:xfrm>
            <a:off x="8846447" y="5332462"/>
            <a:ext cx="2462335" cy="646331"/>
          </a:xfrm>
          <a:prstGeom prst="rect">
            <a:avLst/>
          </a:prstGeom>
          <a:noFill/>
        </p:spPr>
        <p:txBody>
          <a:bodyPr wrap="square" rtlCol="0">
            <a:spAutoFit/>
          </a:bodyPr>
          <a:lstStyle/>
          <a:p>
            <a:r>
              <a:rPr lang="en-GB" b="0" i="0" dirty="0">
                <a:solidFill>
                  <a:srgbClr val="002060"/>
                </a:solidFill>
                <a:effectLst/>
              </a:rPr>
              <a:t>Tel: </a:t>
            </a:r>
            <a:r>
              <a:rPr lang="en-GB" dirty="0">
                <a:solidFill>
                  <a:srgbClr val="002060"/>
                </a:solidFill>
              </a:rPr>
              <a:t> 0191 5873542 or </a:t>
            </a:r>
            <a:r>
              <a:rPr lang="en-GB" b="0" i="0" dirty="0">
                <a:solidFill>
                  <a:srgbClr val="002060"/>
                </a:solidFill>
                <a:effectLst/>
              </a:rPr>
              <a:t>03000 267 007</a:t>
            </a:r>
            <a:endParaRPr lang="en-GB" dirty="0">
              <a:solidFill>
                <a:srgbClr val="002060"/>
              </a:solidFill>
            </a:endParaRPr>
          </a:p>
        </p:txBody>
      </p:sp>
    </p:spTree>
    <p:extLst>
      <p:ext uri="{BB962C8B-B14F-4D97-AF65-F5344CB8AC3E}">
        <p14:creationId xmlns:p14="http://schemas.microsoft.com/office/powerpoint/2010/main" val="3254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F3AAB2B8-A88B-473C-BA79-809C469B0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8342" y="223963"/>
            <a:ext cx="7490271" cy="1419859"/>
          </a:xfrm>
          <a:prstGeom prst="rect">
            <a:avLst/>
          </a:prstGeom>
          <a:effectLst>
            <a:softEdge rad="12700"/>
          </a:effectLst>
        </p:spPr>
      </p:pic>
      <p:sp>
        <p:nvSpPr>
          <p:cNvPr id="4" name="TextBox 3">
            <a:extLst>
              <a:ext uri="{FF2B5EF4-FFF2-40B4-BE49-F238E27FC236}">
                <a16:creationId xmlns:a16="http://schemas.microsoft.com/office/drawing/2014/main" id="{A70070D3-6062-4A1C-96D6-A62635463281}"/>
              </a:ext>
            </a:extLst>
          </p:cNvPr>
          <p:cNvSpPr txBox="1"/>
          <p:nvPr/>
        </p:nvSpPr>
        <p:spPr>
          <a:xfrm>
            <a:off x="242569" y="1705664"/>
            <a:ext cx="837134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Team Training is made up of :</a:t>
            </a:r>
          </a:p>
        </p:txBody>
      </p:sp>
      <p:sp>
        <p:nvSpPr>
          <p:cNvPr id="5" name="TextBox 4">
            <a:extLst>
              <a:ext uri="{FF2B5EF4-FFF2-40B4-BE49-F238E27FC236}">
                <a16:creationId xmlns:a16="http://schemas.microsoft.com/office/drawing/2014/main" id="{12DEC96C-A2D7-485C-B283-46E70574C7A8}"/>
              </a:ext>
            </a:extLst>
          </p:cNvPr>
          <p:cNvSpPr txBox="1"/>
          <p:nvPr/>
        </p:nvSpPr>
        <p:spPr>
          <a:xfrm>
            <a:off x="242569" y="2491472"/>
            <a:ext cx="85344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WordVisiCarriageReturn_MSFontService"/>
                <a:ea typeface="+mn-ea"/>
                <a:cs typeface="+mn-cs"/>
              </a:rPr>
              <a:t> </a:t>
            </a:r>
          </a:p>
        </p:txBody>
      </p:sp>
      <p:pic>
        <p:nvPicPr>
          <p:cNvPr id="2050" name="Picture 2" descr="Tees, Esk &amp; Wear Valleys NHS Foundation Trust (@TEWV) | Twitter">
            <a:extLst>
              <a:ext uri="{FF2B5EF4-FFF2-40B4-BE49-F238E27FC236}">
                <a16:creationId xmlns:a16="http://schemas.microsoft.com/office/drawing/2014/main" id="{6AFF8BC8-1AB1-4623-99C8-EACDF8DA8E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0750" b="35649"/>
          <a:stretch>
            <a:fillRect/>
          </a:stretch>
        </p:blipFill>
        <p:spPr bwMode="auto">
          <a:xfrm>
            <a:off x="3734674" y="2846991"/>
            <a:ext cx="3451586" cy="115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3" name="Picture 5">
            <a:extLst>
              <a:ext uri="{FF2B5EF4-FFF2-40B4-BE49-F238E27FC236}">
                <a16:creationId xmlns:a16="http://schemas.microsoft.com/office/drawing/2014/main" id="{D9A0E72D-EC3E-4147-8CBD-AC96BC0C3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7327" y="2846991"/>
            <a:ext cx="1790700" cy="19791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6" name="Picture 2">
            <a:extLst>
              <a:ext uri="{FF2B5EF4-FFF2-40B4-BE49-F238E27FC236}">
                <a16:creationId xmlns:a16="http://schemas.microsoft.com/office/drawing/2014/main" id="{9B6A4712-A782-6B8C-D37B-5AC141087D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9006" y="5060452"/>
            <a:ext cx="2696642" cy="14773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5">
            <a:extLst>
              <a:ext uri="{FF2B5EF4-FFF2-40B4-BE49-F238E27FC236}">
                <a16:creationId xmlns:a16="http://schemas.microsoft.com/office/drawing/2014/main" id="{34964EF1-7C91-FD8C-9268-92ED859169FF}"/>
              </a:ext>
            </a:extLst>
          </p:cNvPr>
          <p:cNvPicPr>
            <a:picLocks noChangeAspect="1"/>
          </p:cNvPicPr>
          <p:nvPr/>
        </p:nvPicPr>
        <p:blipFill>
          <a:blip r:embed="rId6"/>
          <a:stretch>
            <a:fillRect/>
          </a:stretch>
        </p:blipFill>
        <p:spPr>
          <a:xfrm>
            <a:off x="3531441" y="4558236"/>
            <a:ext cx="2432037" cy="1966647"/>
          </a:xfrm>
          <a:prstGeom prst="rect">
            <a:avLst/>
          </a:prstGeom>
        </p:spPr>
      </p:pic>
      <p:pic>
        <p:nvPicPr>
          <p:cNvPr id="7" name="Picture 6" descr="A picture containing text, headphones, earphone, earplug&#10;&#10;Description automatically generated">
            <a:extLst>
              <a:ext uri="{FF2B5EF4-FFF2-40B4-BE49-F238E27FC236}">
                <a16:creationId xmlns:a16="http://schemas.microsoft.com/office/drawing/2014/main" id="{FA563EC4-4C54-224D-BA73-A89F00707AB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8446" y="3428641"/>
            <a:ext cx="2199303" cy="2370504"/>
          </a:xfrm>
          <a:prstGeom prst="rect">
            <a:avLst/>
          </a:prstGeom>
        </p:spPr>
      </p:pic>
    </p:spTree>
    <p:extLst>
      <p:ext uri="{BB962C8B-B14F-4D97-AF65-F5344CB8AC3E}">
        <p14:creationId xmlns:p14="http://schemas.microsoft.com/office/powerpoint/2010/main" val="3987743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F3AAB2B8-A88B-473C-BA79-809C469B0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69" y="169610"/>
            <a:ext cx="7490271" cy="1419859"/>
          </a:xfrm>
          <a:prstGeom prst="rect">
            <a:avLst/>
          </a:prstGeom>
          <a:effectLst>
            <a:softEdge rad="12700"/>
          </a:effectLst>
        </p:spPr>
      </p:pic>
      <p:sp>
        <p:nvSpPr>
          <p:cNvPr id="4" name="TextBox 3">
            <a:extLst>
              <a:ext uri="{FF2B5EF4-FFF2-40B4-BE49-F238E27FC236}">
                <a16:creationId xmlns:a16="http://schemas.microsoft.com/office/drawing/2014/main" id="{A70070D3-6062-4A1C-96D6-A62635463281}"/>
              </a:ext>
            </a:extLst>
          </p:cNvPr>
          <p:cNvSpPr txBox="1"/>
          <p:nvPr/>
        </p:nvSpPr>
        <p:spPr>
          <a:xfrm>
            <a:off x="242569" y="1705664"/>
            <a:ext cx="8534400" cy="646331"/>
          </a:xfrm>
          <a:prstGeom prst="rect">
            <a:avLst/>
          </a:prstGeom>
          <a:noFill/>
        </p:spPr>
        <p:txBody>
          <a:bodyPr wrap="square" rtlCol="0">
            <a:spAutoFit/>
          </a:bodyPr>
          <a:lstStyle/>
          <a:p>
            <a:pPr algn="ctr"/>
            <a:r>
              <a:rPr lang="en-GB" sz="3600" b="1" dirty="0"/>
              <a:t>A sad goodbye to one of our members</a:t>
            </a:r>
          </a:p>
        </p:txBody>
      </p:sp>
      <p:sp>
        <p:nvSpPr>
          <p:cNvPr id="5" name="TextBox 4">
            <a:extLst>
              <a:ext uri="{FF2B5EF4-FFF2-40B4-BE49-F238E27FC236}">
                <a16:creationId xmlns:a16="http://schemas.microsoft.com/office/drawing/2014/main" id="{12DEC96C-A2D7-485C-B283-46E70574C7A8}"/>
              </a:ext>
            </a:extLst>
          </p:cNvPr>
          <p:cNvSpPr txBox="1"/>
          <p:nvPr/>
        </p:nvSpPr>
        <p:spPr>
          <a:xfrm>
            <a:off x="242569" y="2491472"/>
            <a:ext cx="8534400" cy="4278094"/>
          </a:xfrm>
          <a:prstGeom prst="rect">
            <a:avLst/>
          </a:prstGeom>
          <a:noFill/>
        </p:spPr>
        <p:txBody>
          <a:bodyPr wrap="square" rtlCol="0">
            <a:spAutoFit/>
          </a:bodyPr>
          <a:lstStyle/>
          <a:p>
            <a:pPr marL="457200" indent="-457200" algn="l" rtl="0" fontAlgn="base">
              <a:buFont typeface="Arial" panose="020B0604020202020204" pitchFamily="34" charset="0"/>
              <a:buChar char="•"/>
            </a:pPr>
            <a:r>
              <a:rPr lang="en-US" sz="2800" b="0" i="0" dirty="0">
                <a:solidFill>
                  <a:srgbClr val="000000"/>
                </a:solidFill>
                <a:effectLst/>
                <a:latin typeface="Calibri" panose="020F0502020204030204" pitchFamily="34" charset="0"/>
              </a:rPr>
              <a:t>You may have heard about the changes taking effect from the end of June 23</a:t>
            </a:r>
            <a:r>
              <a:rPr lang="en-US" sz="2800" dirty="0">
                <a:solidFill>
                  <a:srgbClr val="000000"/>
                </a:solidFill>
                <a:latin typeface="WordVisiCarriageReturn_MSFontService"/>
              </a:rPr>
              <a:t>, Team Training would like to say a GREAT BIG THANK YOU to all of the Rollercoaster Team who have been part of Team Training and who have supported Team Training, you will be missed       </a:t>
            </a:r>
          </a:p>
          <a:p>
            <a:pPr algn="l" rtl="0" fontAlgn="base"/>
            <a:endParaRPr lang="en-US" sz="2800" b="0" i="0" dirty="0">
              <a:solidFill>
                <a:srgbClr val="000000"/>
              </a:solidFill>
              <a:effectLst/>
              <a:latin typeface="WordVisiCarriageReturn_MSFontService"/>
            </a:endParaRPr>
          </a:p>
          <a:p>
            <a:pPr marL="457200" indent="-457200" fontAlgn="base">
              <a:buFont typeface="Arial" panose="020B0604020202020204" pitchFamily="34" charset="0"/>
              <a:buChar char="•"/>
            </a:pPr>
            <a:r>
              <a:rPr lang="en-US" sz="2800" dirty="0">
                <a:solidFill>
                  <a:srgbClr val="000000"/>
                </a:solidFill>
                <a:latin typeface="WordVisiCarriageReturn_MSFontService"/>
              </a:rPr>
              <a:t>This means that there is no longer a full on-line offer for Creative Education, some free session for parents and carers can be found on their website.</a:t>
            </a:r>
            <a:r>
              <a:rPr lang="en-GB" sz="2800" dirty="0"/>
              <a:t> </a:t>
            </a:r>
            <a:r>
              <a:rPr lang="en-GB" sz="2000" dirty="0">
                <a:solidFill>
                  <a:srgbClr val="0070C0"/>
                </a:solidFill>
              </a:rPr>
              <a:t>https://www.creativeeducation.co.uk/courses-for-parents-and-carers/</a:t>
            </a:r>
            <a:r>
              <a:rPr lang="en-US" sz="2000" dirty="0">
                <a:solidFill>
                  <a:srgbClr val="0070C0"/>
                </a:solidFill>
                <a:latin typeface="WordVisiCarriageReturn_MSFontService"/>
              </a:rPr>
              <a:t> </a:t>
            </a:r>
          </a:p>
        </p:txBody>
      </p:sp>
      <p:pic>
        <p:nvPicPr>
          <p:cNvPr id="2050" name="Picture 2" descr="Tees, Esk &amp; Wear Valleys NHS Foundation Trust (@TEWV) | Twitter">
            <a:extLst>
              <a:ext uri="{FF2B5EF4-FFF2-40B4-BE49-F238E27FC236}">
                <a16:creationId xmlns:a16="http://schemas.microsoft.com/office/drawing/2014/main" id="{6AFF8BC8-1AB1-4623-99C8-EACDF8DA8E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0750" b="35649"/>
          <a:stretch>
            <a:fillRect/>
          </a:stretch>
        </p:blipFill>
        <p:spPr bwMode="auto">
          <a:xfrm>
            <a:off x="9765130" y="215193"/>
            <a:ext cx="1880770" cy="63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3" name="Picture 5">
            <a:extLst>
              <a:ext uri="{FF2B5EF4-FFF2-40B4-BE49-F238E27FC236}">
                <a16:creationId xmlns:a16="http://schemas.microsoft.com/office/drawing/2014/main" id="{D9A0E72D-EC3E-4147-8CBD-AC96BC0C3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9415" y="2901724"/>
            <a:ext cx="1128799" cy="12476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1">
            <a:extLst>
              <a:ext uri="{FF2B5EF4-FFF2-40B4-BE49-F238E27FC236}">
                <a16:creationId xmlns:a16="http://schemas.microsoft.com/office/drawing/2014/main" id="{B9E3CA9F-C302-C753-1CA8-657B2B492253}"/>
              </a:ext>
            </a:extLst>
          </p:cNvPr>
          <p:cNvPicPr>
            <a:picLocks noChangeAspect="1"/>
          </p:cNvPicPr>
          <p:nvPr/>
        </p:nvPicPr>
        <p:blipFill>
          <a:blip r:embed="rId5"/>
          <a:stretch>
            <a:fillRect/>
          </a:stretch>
        </p:blipFill>
        <p:spPr>
          <a:xfrm>
            <a:off x="10386162" y="4460707"/>
            <a:ext cx="1133457" cy="916561"/>
          </a:xfrm>
          <a:prstGeom prst="rect">
            <a:avLst/>
          </a:prstGeom>
        </p:spPr>
      </p:pic>
      <p:pic>
        <p:nvPicPr>
          <p:cNvPr id="6" name="Picture 2">
            <a:extLst>
              <a:ext uri="{FF2B5EF4-FFF2-40B4-BE49-F238E27FC236}">
                <a16:creationId xmlns:a16="http://schemas.microsoft.com/office/drawing/2014/main" id="{E42D0248-AAD1-5D06-7DFB-9D85C6D7A2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11477" y="5760648"/>
            <a:ext cx="1234423" cy="6762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A picture containing text, headphones, earphone, earplug&#10;&#10;Description automatically generated">
            <a:extLst>
              <a:ext uri="{FF2B5EF4-FFF2-40B4-BE49-F238E27FC236}">
                <a16:creationId xmlns:a16="http://schemas.microsoft.com/office/drawing/2014/main" id="{8FCE5B2D-EEC0-9C5A-9D90-3F8D6A58CA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4843" y="1158277"/>
            <a:ext cx="1317315" cy="1419859"/>
          </a:xfrm>
          <a:prstGeom prst="rect">
            <a:avLst/>
          </a:prstGeom>
        </p:spPr>
      </p:pic>
      <p:sp>
        <p:nvSpPr>
          <p:cNvPr id="7" name="Heart 6">
            <a:extLst>
              <a:ext uri="{FF2B5EF4-FFF2-40B4-BE49-F238E27FC236}">
                <a16:creationId xmlns:a16="http://schemas.microsoft.com/office/drawing/2014/main" id="{1D7B25AA-E6D8-D7D5-9924-F61237987CD1}"/>
              </a:ext>
            </a:extLst>
          </p:cNvPr>
          <p:cNvSpPr/>
          <p:nvPr/>
        </p:nvSpPr>
        <p:spPr>
          <a:xfrm>
            <a:off x="8134002" y="4301681"/>
            <a:ext cx="398766" cy="318052"/>
          </a:xfrm>
          <a:prstGeom prst="heart">
            <a:avLst/>
          </a:prstGeom>
          <a:solidFill>
            <a:srgbClr val="9933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107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F3AAB2B8-A88B-473C-BA79-809C469B0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69" y="169610"/>
            <a:ext cx="7490271" cy="1419859"/>
          </a:xfrm>
          <a:prstGeom prst="rect">
            <a:avLst/>
          </a:prstGeom>
          <a:effectLst>
            <a:softEdge rad="12700"/>
          </a:effectLst>
        </p:spPr>
      </p:pic>
      <p:sp>
        <p:nvSpPr>
          <p:cNvPr id="4" name="TextBox 3">
            <a:extLst>
              <a:ext uri="{FF2B5EF4-FFF2-40B4-BE49-F238E27FC236}">
                <a16:creationId xmlns:a16="http://schemas.microsoft.com/office/drawing/2014/main" id="{A70070D3-6062-4A1C-96D6-A62635463281}"/>
              </a:ext>
            </a:extLst>
          </p:cNvPr>
          <p:cNvSpPr txBox="1"/>
          <p:nvPr/>
        </p:nvSpPr>
        <p:spPr>
          <a:xfrm>
            <a:off x="242569" y="1705664"/>
            <a:ext cx="7724775" cy="707886"/>
          </a:xfrm>
          <a:prstGeom prst="rect">
            <a:avLst/>
          </a:prstGeom>
          <a:noFill/>
        </p:spPr>
        <p:txBody>
          <a:bodyPr wrap="square" rtlCol="0">
            <a:spAutoFit/>
          </a:bodyPr>
          <a:lstStyle/>
          <a:p>
            <a:r>
              <a:rPr lang="en-GB" sz="4000" dirty="0"/>
              <a:t>Sessions offered since Nov 2022:</a:t>
            </a:r>
          </a:p>
        </p:txBody>
      </p:sp>
      <p:sp>
        <p:nvSpPr>
          <p:cNvPr id="5" name="TextBox 4">
            <a:extLst>
              <a:ext uri="{FF2B5EF4-FFF2-40B4-BE49-F238E27FC236}">
                <a16:creationId xmlns:a16="http://schemas.microsoft.com/office/drawing/2014/main" id="{12DEC96C-A2D7-485C-B283-46E70574C7A8}"/>
              </a:ext>
            </a:extLst>
          </p:cNvPr>
          <p:cNvSpPr txBox="1"/>
          <p:nvPr/>
        </p:nvSpPr>
        <p:spPr>
          <a:xfrm>
            <a:off x="242569" y="2491472"/>
            <a:ext cx="8534400" cy="3970318"/>
          </a:xfrm>
          <a:prstGeom prst="rect">
            <a:avLst/>
          </a:prstGeom>
          <a:noFill/>
        </p:spPr>
        <p:txBody>
          <a:bodyPr wrap="square" rtlCol="0">
            <a:spAutoFit/>
          </a:bodyPr>
          <a:lstStyle/>
          <a:p>
            <a:pPr marL="457200" indent="-457200" algn="l" rtl="0" fontAlgn="base">
              <a:buFont typeface="Arial" panose="020B0604020202020204" pitchFamily="34" charset="0"/>
              <a:buChar char="•"/>
            </a:pPr>
            <a:r>
              <a:rPr lang="en-GB" sz="2800" dirty="0">
                <a:effectLst/>
                <a:ea typeface="Calibri" panose="020F0502020204030204" pitchFamily="34" charset="0"/>
                <a:cs typeface="Helvetica" panose="020B0604020202020204" pitchFamily="34" charset="0"/>
              </a:rPr>
              <a:t>Transition from Education to Employment via Supported Employment </a:t>
            </a:r>
          </a:p>
          <a:p>
            <a:pPr marL="457200" indent="-457200" algn="l" rtl="0" fontAlgn="base">
              <a:buFont typeface="Arial" panose="020B0604020202020204" pitchFamily="34" charset="0"/>
              <a:buChar char="•"/>
            </a:pPr>
            <a:r>
              <a:rPr lang="en-GB" sz="2800" dirty="0">
                <a:effectLst/>
                <a:ea typeface="Calibri" panose="020F0502020204030204" pitchFamily="34" charset="0"/>
                <a:cs typeface="Times New Roman" panose="02020603050405020304" pitchFamily="18" charset="0"/>
              </a:rPr>
              <a:t>Challenging Behaviour</a:t>
            </a:r>
          </a:p>
          <a:p>
            <a:pPr marL="457200" indent="-457200" algn="l" rtl="0" fontAlgn="base">
              <a:buFont typeface="Arial" panose="020B0604020202020204" pitchFamily="34" charset="0"/>
              <a:buChar char="•"/>
            </a:pPr>
            <a:r>
              <a:rPr lang="en-GB" sz="2800" dirty="0">
                <a:solidFill>
                  <a:srgbClr val="222222"/>
                </a:solidFill>
                <a:effectLst/>
                <a:ea typeface="Calibri" panose="020F0502020204030204" pitchFamily="34" charset="0"/>
                <a:cs typeface="Helvetica" panose="020B0604020202020204" pitchFamily="34" charset="0"/>
              </a:rPr>
              <a:t>Calming an Angry Child</a:t>
            </a:r>
          </a:p>
          <a:p>
            <a:pPr marL="457200" indent="-457200" algn="l" rtl="0" fontAlgn="base">
              <a:buFont typeface="Arial" panose="020B0604020202020204" pitchFamily="34" charset="0"/>
              <a:buChar char="•"/>
            </a:pPr>
            <a:r>
              <a:rPr lang="en-GB" sz="2800" dirty="0">
                <a:solidFill>
                  <a:srgbClr val="222222"/>
                </a:solidFill>
                <a:effectLst/>
                <a:ea typeface="Calibri" panose="020F0502020204030204" pitchFamily="34" charset="0"/>
                <a:cs typeface="Helvetica" panose="020B0604020202020204" pitchFamily="34" charset="0"/>
              </a:rPr>
              <a:t>Better Sleep for Children with Additional Needs</a:t>
            </a:r>
            <a:endParaRPr lang="en-US" sz="2800" i="0" dirty="0">
              <a:solidFill>
                <a:srgbClr val="000000"/>
              </a:solidFill>
              <a:effectLst/>
            </a:endParaRPr>
          </a:p>
          <a:p>
            <a:pPr marL="457200" indent="-457200" fontAlgn="base">
              <a:buFont typeface="Arial" panose="020B0604020202020204" pitchFamily="34" charset="0"/>
              <a:buChar char="•"/>
            </a:pPr>
            <a:r>
              <a:rPr lang="en-US" sz="2800" i="0" dirty="0">
                <a:solidFill>
                  <a:srgbClr val="000000"/>
                </a:solidFill>
                <a:effectLst/>
              </a:rPr>
              <a:t>Anxiety</a:t>
            </a:r>
          </a:p>
          <a:p>
            <a:pPr marL="457200" indent="-457200" fontAlgn="base">
              <a:buFont typeface="Arial" panose="020B0604020202020204" pitchFamily="34" charset="0"/>
              <a:buChar char="•"/>
            </a:pPr>
            <a:r>
              <a:rPr lang="en-GB" sz="2800" dirty="0">
                <a:effectLst/>
                <a:ea typeface="Calibri" panose="020F0502020204030204" pitchFamily="34" charset="0"/>
              </a:rPr>
              <a:t>Understanding Why Children Might Be Anxious About School</a:t>
            </a:r>
            <a:r>
              <a:rPr lang="en-US" sz="2800" dirty="0">
                <a:solidFill>
                  <a:srgbClr val="000000"/>
                </a:solidFill>
              </a:rPr>
              <a:t> </a:t>
            </a:r>
            <a:r>
              <a:rPr lang="en-US" sz="2800" i="0" dirty="0">
                <a:solidFill>
                  <a:srgbClr val="000000"/>
                </a:solidFill>
                <a:effectLst/>
              </a:rPr>
              <a:t> </a:t>
            </a:r>
            <a:endParaRPr lang="en-US" sz="2800" dirty="0">
              <a:solidFill>
                <a:srgbClr val="000000"/>
              </a:solidFill>
            </a:endParaRPr>
          </a:p>
          <a:p>
            <a:pPr marL="457200" indent="-457200" algn="l" rtl="0" fontAlgn="base">
              <a:buFont typeface="Arial" panose="020B0604020202020204" pitchFamily="34" charset="0"/>
              <a:buChar char="•"/>
            </a:pPr>
            <a:r>
              <a:rPr lang="en-GB" sz="2800" dirty="0"/>
              <a:t>Access to the Creative Education Online Resources</a:t>
            </a:r>
          </a:p>
        </p:txBody>
      </p:sp>
      <p:pic>
        <p:nvPicPr>
          <p:cNvPr id="2050" name="Picture 2" descr="Tees, Esk &amp; Wear Valleys NHS Foundation Trust (@TEWV) | Twitter">
            <a:extLst>
              <a:ext uri="{FF2B5EF4-FFF2-40B4-BE49-F238E27FC236}">
                <a16:creationId xmlns:a16="http://schemas.microsoft.com/office/drawing/2014/main" id="{6AFF8BC8-1AB1-4623-99C8-EACDF8DA8E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0750" b="35649"/>
          <a:stretch>
            <a:fillRect/>
          </a:stretch>
        </p:blipFill>
        <p:spPr bwMode="auto">
          <a:xfrm>
            <a:off x="9765130" y="215193"/>
            <a:ext cx="1880770" cy="63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3" name="Picture 5">
            <a:extLst>
              <a:ext uri="{FF2B5EF4-FFF2-40B4-BE49-F238E27FC236}">
                <a16:creationId xmlns:a16="http://schemas.microsoft.com/office/drawing/2014/main" id="{D9A0E72D-EC3E-4147-8CBD-AC96BC0C3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9415" y="2901724"/>
            <a:ext cx="1128799" cy="12476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1">
            <a:extLst>
              <a:ext uri="{FF2B5EF4-FFF2-40B4-BE49-F238E27FC236}">
                <a16:creationId xmlns:a16="http://schemas.microsoft.com/office/drawing/2014/main" id="{B9E3CA9F-C302-C753-1CA8-657B2B492253}"/>
              </a:ext>
            </a:extLst>
          </p:cNvPr>
          <p:cNvPicPr>
            <a:picLocks noChangeAspect="1"/>
          </p:cNvPicPr>
          <p:nvPr/>
        </p:nvPicPr>
        <p:blipFill>
          <a:blip r:embed="rId5"/>
          <a:stretch>
            <a:fillRect/>
          </a:stretch>
        </p:blipFill>
        <p:spPr>
          <a:xfrm>
            <a:off x="10386162" y="4460707"/>
            <a:ext cx="1133457" cy="916561"/>
          </a:xfrm>
          <a:prstGeom prst="rect">
            <a:avLst/>
          </a:prstGeom>
        </p:spPr>
      </p:pic>
      <p:pic>
        <p:nvPicPr>
          <p:cNvPr id="6" name="Picture 2">
            <a:extLst>
              <a:ext uri="{FF2B5EF4-FFF2-40B4-BE49-F238E27FC236}">
                <a16:creationId xmlns:a16="http://schemas.microsoft.com/office/drawing/2014/main" id="{E42D0248-AAD1-5D06-7DFB-9D85C6D7A2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11477" y="5760648"/>
            <a:ext cx="1234423" cy="6762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A picture containing text, headphones, earphone, earplug&#10;&#10;Description automatically generated">
            <a:extLst>
              <a:ext uri="{FF2B5EF4-FFF2-40B4-BE49-F238E27FC236}">
                <a16:creationId xmlns:a16="http://schemas.microsoft.com/office/drawing/2014/main" id="{8FCE5B2D-EEC0-9C5A-9D90-3F8D6A58CA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4843" y="1158277"/>
            <a:ext cx="1317315" cy="1419859"/>
          </a:xfrm>
          <a:prstGeom prst="rect">
            <a:avLst/>
          </a:prstGeom>
        </p:spPr>
      </p:pic>
    </p:spTree>
    <p:extLst>
      <p:ext uri="{BB962C8B-B14F-4D97-AF65-F5344CB8AC3E}">
        <p14:creationId xmlns:p14="http://schemas.microsoft.com/office/powerpoint/2010/main" val="28884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F3AAB2B8-A88B-473C-BA79-809C469B0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69" y="169610"/>
            <a:ext cx="7490271" cy="1419859"/>
          </a:xfrm>
          <a:prstGeom prst="rect">
            <a:avLst/>
          </a:prstGeom>
          <a:effectLst>
            <a:softEdge rad="12700"/>
          </a:effectLst>
        </p:spPr>
      </p:pic>
      <p:sp>
        <p:nvSpPr>
          <p:cNvPr id="4" name="TextBox 3">
            <a:extLst>
              <a:ext uri="{FF2B5EF4-FFF2-40B4-BE49-F238E27FC236}">
                <a16:creationId xmlns:a16="http://schemas.microsoft.com/office/drawing/2014/main" id="{A70070D3-6062-4A1C-96D6-A62635463281}"/>
              </a:ext>
            </a:extLst>
          </p:cNvPr>
          <p:cNvSpPr txBox="1"/>
          <p:nvPr/>
        </p:nvSpPr>
        <p:spPr>
          <a:xfrm>
            <a:off x="242569" y="1705664"/>
            <a:ext cx="7724775" cy="707886"/>
          </a:xfrm>
          <a:prstGeom prst="rect">
            <a:avLst/>
          </a:prstGeom>
          <a:noFill/>
        </p:spPr>
        <p:txBody>
          <a:bodyPr wrap="square" rtlCol="0">
            <a:spAutoFit/>
          </a:bodyPr>
          <a:lstStyle/>
          <a:p>
            <a:r>
              <a:rPr lang="en-GB" sz="4000" dirty="0"/>
              <a:t>Durham County Carers Support:</a:t>
            </a:r>
          </a:p>
        </p:txBody>
      </p:sp>
      <p:sp>
        <p:nvSpPr>
          <p:cNvPr id="5" name="TextBox 4">
            <a:extLst>
              <a:ext uri="{FF2B5EF4-FFF2-40B4-BE49-F238E27FC236}">
                <a16:creationId xmlns:a16="http://schemas.microsoft.com/office/drawing/2014/main" id="{12DEC96C-A2D7-485C-B283-46E70574C7A8}"/>
              </a:ext>
            </a:extLst>
          </p:cNvPr>
          <p:cNvSpPr txBox="1"/>
          <p:nvPr/>
        </p:nvSpPr>
        <p:spPr>
          <a:xfrm>
            <a:off x="242569" y="2491472"/>
            <a:ext cx="8534400" cy="3970318"/>
          </a:xfrm>
          <a:prstGeom prst="rect">
            <a:avLst/>
          </a:prstGeom>
          <a:noFill/>
        </p:spPr>
        <p:txBody>
          <a:bodyPr wrap="square" rtlCol="0">
            <a:spAutoFit/>
          </a:bodyPr>
          <a:lstStyle/>
          <a:p>
            <a:pPr algn="l" rtl="0" fontAlgn="base"/>
            <a:r>
              <a:rPr lang="en-US" sz="2800" b="1" i="0" dirty="0">
                <a:solidFill>
                  <a:srgbClr val="000000"/>
                </a:solidFill>
                <a:effectLst/>
                <a:latin typeface="WordVisiCarriageReturn_MSFontService"/>
              </a:rPr>
              <a:t>Feedback from DCCS workshops</a:t>
            </a:r>
            <a:r>
              <a:rPr lang="en-US" sz="2800" b="0" i="0" dirty="0">
                <a:solidFill>
                  <a:srgbClr val="000000"/>
                </a:solidFill>
                <a:effectLst/>
                <a:latin typeface="WordVisiCarriageReturn_MSFontService"/>
              </a:rPr>
              <a:t>:</a:t>
            </a:r>
          </a:p>
          <a:p>
            <a:pPr marL="457200" indent="-457200" algn="l" rtl="0" fontAlgn="base">
              <a:buFont typeface="Arial" panose="020B0604020202020204" pitchFamily="34" charset="0"/>
              <a:buChar char="•"/>
            </a:pPr>
            <a:r>
              <a:rPr lang="en-US" sz="2800" dirty="0">
                <a:solidFill>
                  <a:srgbClr val="000000"/>
                </a:solidFill>
                <a:ea typeface="Times New Roman" panose="02020603050405020304" pitchFamily="18" charset="0"/>
                <a:cs typeface="Calibri" panose="020F0502020204030204" pitchFamily="34" charset="0"/>
              </a:rPr>
              <a:t>“</a:t>
            </a:r>
            <a:r>
              <a:rPr lang="en-GB" sz="2800" i="1" dirty="0">
                <a:solidFill>
                  <a:srgbClr val="000000"/>
                </a:solidFill>
                <a:effectLst/>
                <a:ea typeface="Times New Roman" panose="02020603050405020304" pitchFamily="18" charset="0"/>
                <a:cs typeface="Calibri" panose="020F0502020204030204" pitchFamily="34" charset="0"/>
              </a:rPr>
              <a:t>Really helpful thanks, will try to keep my eyes open for any others [sessions] coming along.” </a:t>
            </a:r>
          </a:p>
          <a:p>
            <a:pPr marL="457200" indent="-457200" fontAlgn="base">
              <a:buFont typeface="Arial" panose="020B0604020202020204" pitchFamily="34" charset="0"/>
              <a:buChar char="•"/>
            </a:pPr>
            <a:r>
              <a:rPr lang="en-GB" sz="2800" i="1" dirty="0">
                <a:solidFill>
                  <a:srgbClr val="000000"/>
                </a:solidFill>
                <a:effectLst/>
                <a:ea typeface="Times New Roman" panose="02020603050405020304" pitchFamily="18" charset="0"/>
                <a:cs typeface="Calibri" panose="020F0502020204030204" pitchFamily="34" charset="0"/>
              </a:rPr>
              <a:t>“Really informative session, really useful strategies and helpful to look through a child's perspective of how they feel in crisis and how to deal with situations without diving in.”</a:t>
            </a:r>
            <a:endParaRPr lang="en-GB" sz="2800" dirty="0">
              <a:effectLst/>
              <a:ea typeface="Calibri" panose="020F0502020204030204" pitchFamily="34" charset="0"/>
              <a:cs typeface="Times New Roman" panose="02020603050405020304" pitchFamily="18" charset="0"/>
            </a:endParaRPr>
          </a:p>
          <a:p>
            <a:pPr marL="457200" indent="-457200" fontAlgn="base">
              <a:buFont typeface="Arial" panose="020B0604020202020204" pitchFamily="34" charset="0"/>
              <a:buChar char="•"/>
            </a:pPr>
            <a:r>
              <a:rPr lang="en-GB" sz="2800" i="1" dirty="0">
                <a:solidFill>
                  <a:srgbClr val="000000"/>
                </a:solidFill>
                <a:effectLst/>
                <a:ea typeface="Times New Roman" panose="02020603050405020304" pitchFamily="18" charset="0"/>
                <a:cs typeface="Calibri" panose="020F0502020204030204" pitchFamily="34" charset="0"/>
              </a:rPr>
              <a:t>“Slides were clear and well delivered. Speaker was knowledgeable and friendly.” </a:t>
            </a:r>
            <a:endParaRPr lang="en-GB" sz="2800" dirty="0"/>
          </a:p>
        </p:txBody>
      </p:sp>
      <p:pic>
        <p:nvPicPr>
          <p:cNvPr id="2050" name="Picture 2" descr="Tees, Esk &amp; Wear Valleys NHS Foundation Trust (@TEWV) | Twitter">
            <a:extLst>
              <a:ext uri="{FF2B5EF4-FFF2-40B4-BE49-F238E27FC236}">
                <a16:creationId xmlns:a16="http://schemas.microsoft.com/office/drawing/2014/main" id="{6AFF8BC8-1AB1-4623-99C8-EACDF8DA8E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0750" b="35649"/>
          <a:stretch>
            <a:fillRect/>
          </a:stretch>
        </p:blipFill>
        <p:spPr bwMode="auto">
          <a:xfrm>
            <a:off x="9765130" y="215193"/>
            <a:ext cx="1880770" cy="63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3" name="Picture 5">
            <a:extLst>
              <a:ext uri="{FF2B5EF4-FFF2-40B4-BE49-F238E27FC236}">
                <a16:creationId xmlns:a16="http://schemas.microsoft.com/office/drawing/2014/main" id="{D9A0E72D-EC3E-4147-8CBD-AC96BC0C3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9415" y="2901724"/>
            <a:ext cx="1128799" cy="12476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1">
            <a:extLst>
              <a:ext uri="{FF2B5EF4-FFF2-40B4-BE49-F238E27FC236}">
                <a16:creationId xmlns:a16="http://schemas.microsoft.com/office/drawing/2014/main" id="{B9E3CA9F-C302-C753-1CA8-657B2B492253}"/>
              </a:ext>
            </a:extLst>
          </p:cNvPr>
          <p:cNvPicPr>
            <a:picLocks noChangeAspect="1"/>
          </p:cNvPicPr>
          <p:nvPr/>
        </p:nvPicPr>
        <p:blipFill>
          <a:blip r:embed="rId5"/>
          <a:stretch>
            <a:fillRect/>
          </a:stretch>
        </p:blipFill>
        <p:spPr>
          <a:xfrm>
            <a:off x="10386162" y="4460707"/>
            <a:ext cx="1133457" cy="916561"/>
          </a:xfrm>
          <a:prstGeom prst="rect">
            <a:avLst/>
          </a:prstGeom>
        </p:spPr>
      </p:pic>
      <p:pic>
        <p:nvPicPr>
          <p:cNvPr id="6" name="Picture 2">
            <a:extLst>
              <a:ext uri="{FF2B5EF4-FFF2-40B4-BE49-F238E27FC236}">
                <a16:creationId xmlns:a16="http://schemas.microsoft.com/office/drawing/2014/main" id="{E42D0248-AAD1-5D06-7DFB-9D85C6D7A2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11477" y="5760648"/>
            <a:ext cx="1234423" cy="6762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A picture containing text, headphones, earphone, earplug&#10;&#10;Description automatically generated">
            <a:extLst>
              <a:ext uri="{FF2B5EF4-FFF2-40B4-BE49-F238E27FC236}">
                <a16:creationId xmlns:a16="http://schemas.microsoft.com/office/drawing/2014/main" id="{8FCE5B2D-EEC0-9C5A-9D90-3F8D6A58CA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4843" y="1158277"/>
            <a:ext cx="1317315" cy="1419859"/>
          </a:xfrm>
          <a:prstGeom prst="rect">
            <a:avLst/>
          </a:prstGeom>
        </p:spPr>
      </p:pic>
    </p:spTree>
    <p:extLst>
      <p:ext uri="{BB962C8B-B14F-4D97-AF65-F5344CB8AC3E}">
        <p14:creationId xmlns:p14="http://schemas.microsoft.com/office/powerpoint/2010/main" val="2320698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F3AAB2B8-A88B-473C-BA79-809C469B0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69" y="169610"/>
            <a:ext cx="7490271" cy="1419859"/>
          </a:xfrm>
          <a:prstGeom prst="rect">
            <a:avLst/>
          </a:prstGeom>
          <a:effectLst>
            <a:softEdge rad="12700"/>
          </a:effectLst>
        </p:spPr>
      </p:pic>
      <p:sp>
        <p:nvSpPr>
          <p:cNvPr id="4" name="TextBox 3">
            <a:extLst>
              <a:ext uri="{FF2B5EF4-FFF2-40B4-BE49-F238E27FC236}">
                <a16:creationId xmlns:a16="http://schemas.microsoft.com/office/drawing/2014/main" id="{A70070D3-6062-4A1C-96D6-A62635463281}"/>
              </a:ext>
            </a:extLst>
          </p:cNvPr>
          <p:cNvSpPr txBox="1"/>
          <p:nvPr/>
        </p:nvSpPr>
        <p:spPr>
          <a:xfrm>
            <a:off x="242569" y="1705664"/>
            <a:ext cx="7724775" cy="646331"/>
          </a:xfrm>
          <a:prstGeom prst="rect">
            <a:avLst/>
          </a:prstGeom>
          <a:noFill/>
        </p:spPr>
        <p:txBody>
          <a:bodyPr wrap="square" rtlCol="0">
            <a:spAutoFit/>
          </a:bodyPr>
          <a:lstStyle/>
          <a:p>
            <a:pPr algn="ctr"/>
            <a:r>
              <a:rPr lang="en-GB" sz="3600" b="1" dirty="0"/>
              <a:t>Spotlight on CAMHS</a:t>
            </a:r>
            <a:endParaRPr lang="en-GB" sz="3600" dirty="0"/>
          </a:p>
        </p:txBody>
      </p:sp>
      <p:sp>
        <p:nvSpPr>
          <p:cNvPr id="5" name="TextBox 4">
            <a:extLst>
              <a:ext uri="{FF2B5EF4-FFF2-40B4-BE49-F238E27FC236}">
                <a16:creationId xmlns:a16="http://schemas.microsoft.com/office/drawing/2014/main" id="{12DEC96C-A2D7-485C-B283-46E70574C7A8}"/>
              </a:ext>
            </a:extLst>
          </p:cNvPr>
          <p:cNvSpPr txBox="1"/>
          <p:nvPr/>
        </p:nvSpPr>
        <p:spPr>
          <a:xfrm>
            <a:off x="242569" y="2491472"/>
            <a:ext cx="8534400" cy="4093172"/>
          </a:xfrm>
          <a:prstGeom prst="rect">
            <a:avLst/>
          </a:prstGeom>
          <a:noFill/>
        </p:spPr>
        <p:txBody>
          <a:bodyPr wrap="square" rtlCol="0">
            <a:spAutoFit/>
          </a:bodyPr>
          <a:lstStyle/>
          <a:p>
            <a:pPr>
              <a:lnSpc>
                <a:spcPct val="115000"/>
              </a:lnSpc>
              <a:spcAft>
                <a:spcPts val="1000"/>
              </a:spcAft>
            </a:pPr>
            <a:r>
              <a:rPr lang="en-GB" sz="2000" dirty="0">
                <a:effectLst/>
                <a:ea typeface="Calibri" panose="020F0502020204030204" pitchFamily="34" charset="0"/>
                <a:cs typeface="Calibri" panose="020F0502020204030204" pitchFamily="34" charset="0"/>
              </a:rPr>
              <a:t>“We have been offering online awareness sessions via MS Teams to parents and carers for over 2 years now. The sessions are facilitated by 2 CAMHS practitioners with many years of experience supported by our partners from Team Training most of whom have personal experience of many of the issues we are discussing.</a:t>
            </a:r>
            <a:endParaRPr lang="en-GB" sz="20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2000" dirty="0">
                <a:effectLst/>
                <a:ea typeface="Calibri" panose="020F0502020204030204" pitchFamily="34" charset="0"/>
                <a:cs typeface="Calibri" panose="020F0502020204030204" pitchFamily="34" charset="0"/>
              </a:rPr>
              <a:t>We aim to offer a safe non-judgmental space where parents/carers can come and learn more about how to support the children and young people they care for. We offer conditional confidentiality in all sessions and ask that participants respect this and do not discuss anything other than general information and advice outside the call. Some participants are happy to share experiences while others prefer to observe and listen.”</a:t>
            </a:r>
            <a:endParaRPr lang="en-GB" sz="2800" dirty="0"/>
          </a:p>
        </p:txBody>
      </p:sp>
      <p:pic>
        <p:nvPicPr>
          <p:cNvPr id="2050" name="Picture 2" descr="Tees, Esk &amp; Wear Valleys NHS Foundation Trust (@TEWV) | Twitter">
            <a:extLst>
              <a:ext uri="{FF2B5EF4-FFF2-40B4-BE49-F238E27FC236}">
                <a16:creationId xmlns:a16="http://schemas.microsoft.com/office/drawing/2014/main" id="{6AFF8BC8-1AB1-4623-99C8-EACDF8DA8E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0750" b="35649"/>
          <a:stretch>
            <a:fillRect/>
          </a:stretch>
        </p:blipFill>
        <p:spPr bwMode="auto">
          <a:xfrm>
            <a:off x="9765130" y="215193"/>
            <a:ext cx="1880770" cy="63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3" name="Picture 5">
            <a:extLst>
              <a:ext uri="{FF2B5EF4-FFF2-40B4-BE49-F238E27FC236}">
                <a16:creationId xmlns:a16="http://schemas.microsoft.com/office/drawing/2014/main" id="{D9A0E72D-EC3E-4147-8CBD-AC96BC0C3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9415" y="2901724"/>
            <a:ext cx="1128799" cy="12476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1">
            <a:extLst>
              <a:ext uri="{FF2B5EF4-FFF2-40B4-BE49-F238E27FC236}">
                <a16:creationId xmlns:a16="http://schemas.microsoft.com/office/drawing/2014/main" id="{B9E3CA9F-C302-C753-1CA8-657B2B492253}"/>
              </a:ext>
            </a:extLst>
          </p:cNvPr>
          <p:cNvPicPr>
            <a:picLocks noChangeAspect="1"/>
          </p:cNvPicPr>
          <p:nvPr/>
        </p:nvPicPr>
        <p:blipFill>
          <a:blip r:embed="rId5"/>
          <a:stretch>
            <a:fillRect/>
          </a:stretch>
        </p:blipFill>
        <p:spPr>
          <a:xfrm>
            <a:off x="10386162" y="4460707"/>
            <a:ext cx="1133457" cy="916561"/>
          </a:xfrm>
          <a:prstGeom prst="rect">
            <a:avLst/>
          </a:prstGeom>
        </p:spPr>
      </p:pic>
      <p:pic>
        <p:nvPicPr>
          <p:cNvPr id="6" name="Picture 2">
            <a:extLst>
              <a:ext uri="{FF2B5EF4-FFF2-40B4-BE49-F238E27FC236}">
                <a16:creationId xmlns:a16="http://schemas.microsoft.com/office/drawing/2014/main" id="{E42D0248-AAD1-5D06-7DFB-9D85C6D7A2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11477" y="5760648"/>
            <a:ext cx="1234423" cy="6762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A picture containing text, headphones, earphone, earplug&#10;&#10;Description automatically generated">
            <a:extLst>
              <a:ext uri="{FF2B5EF4-FFF2-40B4-BE49-F238E27FC236}">
                <a16:creationId xmlns:a16="http://schemas.microsoft.com/office/drawing/2014/main" id="{8FCE5B2D-EEC0-9C5A-9D90-3F8D6A58CA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4843" y="1158277"/>
            <a:ext cx="1317315" cy="1419859"/>
          </a:xfrm>
          <a:prstGeom prst="rect">
            <a:avLst/>
          </a:prstGeom>
        </p:spPr>
      </p:pic>
    </p:spTree>
    <p:extLst>
      <p:ext uri="{BB962C8B-B14F-4D97-AF65-F5344CB8AC3E}">
        <p14:creationId xmlns:p14="http://schemas.microsoft.com/office/powerpoint/2010/main" val="2389989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F3AAB2B8-A88B-473C-BA79-809C469B0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69" y="169610"/>
            <a:ext cx="7490271" cy="1419859"/>
          </a:xfrm>
          <a:prstGeom prst="rect">
            <a:avLst/>
          </a:prstGeom>
          <a:effectLst>
            <a:softEdge rad="12700"/>
          </a:effectLst>
        </p:spPr>
      </p:pic>
      <p:sp>
        <p:nvSpPr>
          <p:cNvPr id="4" name="TextBox 3">
            <a:extLst>
              <a:ext uri="{FF2B5EF4-FFF2-40B4-BE49-F238E27FC236}">
                <a16:creationId xmlns:a16="http://schemas.microsoft.com/office/drawing/2014/main" id="{A70070D3-6062-4A1C-96D6-A62635463281}"/>
              </a:ext>
            </a:extLst>
          </p:cNvPr>
          <p:cNvSpPr txBox="1"/>
          <p:nvPr/>
        </p:nvSpPr>
        <p:spPr>
          <a:xfrm>
            <a:off x="242569" y="1705664"/>
            <a:ext cx="7724775" cy="707886"/>
          </a:xfrm>
          <a:prstGeom prst="rect">
            <a:avLst/>
          </a:prstGeom>
          <a:noFill/>
        </p:spPr>
        <p:txBody>
          <a:bodyPr wrap="square" rtlCol="0">
            <a:spAutoFit/>
          </a:bodyPr>
          <a:lstStyle/>
          <a:p>
            <a:pPr algn="ctr"/>
            <a:r>
              <a:rPr lang="en-GB" sz="4000" b="1" dirty="0"/>
              <a:t>Spotlight on CAMHS</a:t>
            </a:r>
            <a:endParaRPr lang="en-GB" sz="4000" dirty="0"/>
          </a:p>
        </p:txBody>
      </p:sp>
      <p:sp>
        <p:nvSpPr>
          <p:cNvPr id="5" name="TextBox 4">
            <a:extLst>
              <a:ext uri="{FF2B5EF4-FFF2-40B4-BE49-F238E27FC236}">
                <a16:creationId xmlns:a16="http://schemas.microsoft.com/office/drawing/2014/main" id="{12DEC96C-A2D7-485C-B283-46E70574C7A8}"/>
              </a:ext>
            </a:extLst>
          </p:cNvPr>
          <p:cNvSpPr txBox="1"/>
          <p:nvPr/>
        </p:nvSpPr>
        <p:spPr>
          <a:xfrm>
            <a:off x="242569" y="2491472"/>
            <a:ext cx="8534400" cy="4093428"/>
          </a:xfrm>
          <a:prstGeom prst="rect">
            <a:avLst/>
          </a:prstGeom>
          <a:noFill/>
        </p:spPr>
        <p:txBody>
          <a:bodyPr wrap="square" rtlCol="0">
            <a:spAutoFit/>
          </a:bodyPr>
          <a:lstStyle/>
          <a:p>
            <a:pPr>
              <a:lnSpc>
                <a:spcPct val="115000"/>
              </a:lnSpc>
              <a:spcAft>
                <a:spcPts val="1000"/>
              </a:spcAft>
            </a:pPr>
            <a:r>
              <a:rPr lang="en-GB" sz="2000" dirty="0">
                <a:effectLst/>
                <a:ea typeface="Calibri" panose="020F0502020204030204" pitchFamily="34" charset="0"/>
                <a:cs typeface="Calibri" panose="020F0502020204030204" pitchFamily="34" charset="0"/>
              </a:rPr>
              <a:t>“</a:t>
            </a:r>
            <a:r>
              <a:rPr lang="en-GB" sz="2000" b="1" dirty="0">
                <a:effectLst/>
                <a:latin typeface="Calibri" panose="020F0502020204030204" pitchFamily="34" charset="0"/>
                <a:ea typeface="Calibri" panose="020F0502020204030204" pitchFamily="34" charset="0"/>
                <a:cs typeface="Calibri" panose="020F0502020204030204" pitchFamily="34" charset="0"/>
              </a:rPr>
              <a:t>To come:</a:t>
            </a:r>
            <a:r>
              <a:rPr lang="en-GB" sz="2000" dirty="0">
                <a:effectLst/>
                <a:latin typeface="Calibri" panose="020F0502020204030204" pitchFamily="34" charset="0"/>
                <a:ea typeface="Calibri" panose="020F0502020204030204" pitchFamily="34" charset="0"/>
                <a:cs typeface="Calibri" panose="020F0502020204030204" pitchFamily="34" charset="0"/>
              </a:rPr>
              <a:t> a new presentation about Risk and Resilience. This will look at how we help our children to identify and manage risk and protective factors. It will also explore what Resilience is and how we can help our children and young people to build it and develop skills to manage adversity.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a:effectLst/>
                <a:latin typeface="Calibri" panose="020F0502020204030204" pitchFamily="34" charset="0"/>
                <a:ea typeface="Calibri" panose="020F0502020204030204" pitchFamily="34" charset="0"/>
                <a:cs typeface="Calibri" panose="020F0502020204030204" pitchFamily="34" charset="0"/>
              </a:rPr>
              <a:t>We also offer a portfolio of training for anyone working with children and young people in County Durham and Darlington. All training can be accessed via this link: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https://www.tewv.nhs.uk/get-involved/training/camhs-county-durham/</a:t>
            </a:r>
            <a:r>
              <a:rPr lang="en-GB" sz="2000" dirty="0">
                <a:effectLst/>
                <a:latin typeface="Calibri" panose="020F0502020204030204" pitchFamily="34" charset="0"/>
                <a:ea typeface="Calibri" panose="020F0502020204030204" pitchFamily="34" charset="0"/>
                <a:cs typeface="Calibri" panose="020F0502020204030204" pitchFamily="34" charset="0"/>
              </a:rPr>
              <a:t> or by emailing </a:t>
            </a:r>
            <a:r>
              <a:rPr lang="en-GB" sz="2000" dirty="0">
                <a:effectLst/>
                <a:latin typeface="Calibri" panose="020F0502020204030204" pitchFamily="34" charset="0"/>
                <a:ea typeface="Calibri" panose="020F0502020204030204" pitchFamily="34" charset="0"/>
                <a:cs typeface="Calibri" panose="020F0502020204030204" pitchFamily="34" charset="0"/>
                <a:hlinkClick r:id="rId4"/>
              </a:rPr>
              <a:t>TEWV.countydurhamcamhstraining@nhs.net</a:t>
            </a:r>
            <a:r>
              <a:rPr lang="en-GB" sz="2000" dirty="0">
                <a:effectLst/>
                <a:latin typeface="Calibri" panose="020F0502020204030204" pitchFamily="34" charset="0"/>
                <a:ea typeface="Calibri" panose="020F0502020204030204" pitchFamily="34" charset="0"/>
                <a:cs typeface="Calibri" panose="020F0502020204030204" pitchFamily="34" charset="0"/>
              </a:rPr>
              <a:t>”</a:t>
            </a:r>
            <a:r>
              <a:rPr lang="en-US" sz="2000" b="0" i="0" dirty="0">
                <a:solidFill>
                  <a:srgbClr val="000000"/>
                </a:solidFill>
                <a:effectLst/>
                <a:latin typeface="WordVisiCarriageReturn_MSFontService"/>
              </a:rPr>
              <a:t> </a:t>
            </a:r>
          </a:p>
          <a:p>
            <a:pPr marL="457200" indent="-457200" algn="l" rtl="0" fontAlgn="base">
              <a:buFont typeface="Arial" panose="020B0604020202020204" pitchFamily="34" charset="0"/>
              <a:buChar char="•"/>
            </a:pPr>
            <a:endParaRPr lang="en-GB" sz="2800" dirty="0"/>
          </a:p>
        </p:txBody>
      </p:sp>
      <p:pic>
        <p:nvPicPr>
          <p:cNvPr id="2050" name="Picture 2" descr="Tees, Esk &amp; Wear Valleys NHS Foundation Trust (@TEWV) | Twitter">
            <a:extLst>
              <a:ext uri="{FF2B5EF4-FFF2-40B4-BE49-F238E27FC236}">
                <a16:creationId xmlns:a16="http://schemas.microsoft.com/office/drawing/2014/main" id="{6AFF8BC8-1AB1-4623-99C8-EACDF8DA8E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30750" b="35649"/>
          <a:stretch>
            <a:fillRect/>
          </a:stretch>
        </p:blipFill>
        <p:spPr bwMode="auto">
          <a:xfrm>
            <a:off x="9765130" y="215193"/>
            <a:ext cx="1880770" cy="63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3" name="Picture 5">
            <a:extLst>
              <a:ext uri="{FF2B5EF4-FFF2-40B4-BE49-F238E27FC236}">
                <a16:creationId xmlns:a16="http://schemas.microsoft.com/office/drawing/2014/main" id="{D9A0E72D-EC3E-4147-8CBD-AC96BC0C3D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9415" y="2901724"/>
            <a:ext cx="1128799" cy="12476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1">
            <a:extLst>
              <a:ext uri="{FF2B5EF4-FFF2-40B4-BE49-F238E27FC236}">
                <a16:creationId xmlns:a16="http://schemas.microsoft.com/office/drawing/2014/main" id="{B9E3CA9F-C302-C753-1CA8-657B2B492253}"/>
              </a:ext>
            </a:extLst>
          </p:cNvPr>
          <p:cNvPicPr>
            <a:picLocks noChangeAspect="1"/>
          </p:cNvPicPr>
          <p:nvPr/>
        </p:nvPicPr>
        <p:blipFill>
          <a:blip r:embed="rId7"/>
          <a:stretch>
            <a:fillRect/>
          </a:stretch>
        </p:blipFill>
        <p:spPr>
          <a:xfrm>
            <a:off x="10386162" y="4460707"/>
            <a:ext cx="1133457" cy="916561"/>
          </a:xfrm>
          <a:prstGeom prst="rect">
            <a:avLst/>
          </a:prstGeom>
        </p:spPr>
      </p:pic>
      <p:pic>
        <p:nvPicPr>
          <p:cNvPr id="6" name="Picture 2">
            <a:extLst>
              <a:ext uri="{FF2B5EF4-FFF2-40B4-BE49-F238E27FC236}">
                <a16:creationId xmlns:a16="http://schemas.microsoft.com/office/drawing/2014/main" id="{E42D0248-AAD1-5D06-7DFB-9D85C6D7A2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11477" y="5760648"/>
            <a:ext cx="1234423" cy="6762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A picture containing text, headphones, earphone, earplug&#10;&#10;Description automatically generated">
            <a:extLst>
              <a:ext uri="{FF2B5EF4-FFF2-40B4-BE49-F238E27FC236}">
                <a16:creationId xmlns:a16="http://schemas.microsoft.com/office/drawing/2014/main" id="{8FCE5B2D-EEC0-9C5A-9D90-3F8D6A58CA2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334843" y="1158277"/>
            <a:ext cx="1317315" cy="1419859"/>
          </a:xfrm>
          <a:prstGeom prst="rect">
            <a:avLst/>
          </a:prstGeom>
        </p:spPr>
      </p:pic>
    </p:spTree>
    <p:extLst>
      <p:ext uri="{BB962C8B-B14F-4D97-AF65-F5344CB8AC3E}">
        <p14:creationId xmlns:p14="http://schemas.microsoft.com/office/powerpoint/2010/main" val="397145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F3AAB2B8-A88B-473C-BA79-809C469B0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69" y="169610"/>
            <a:ext cx="7490271" cy="1419859"/>
          </a:xfrm>
          <a:prstGeom prst="rect">
            <a:avLst/>
          </a:prstGeom>
          <a:effectLst>
            <a:softEdge rad="12700"/>
          </a:effectLst>
        </p:spPr>
      </p:pic>
      <p:sp>
        <p:nvSpPr>
          <p:cNvPr id="4" name="TextBox 3">
            <a:extLst>
              <a:ext uri="{FF2B5EF4-FFF2-40B4-BE49-F238E27FC236}">
                <a16:creationId xmlns:a16="http://schemas.microsoft.com/office/drawing/2014/main" id="{A70070D3-6062-4A1C-96D6-A62635463281}"/>
              </a:ext>
            </a:extLst>
          </p:cNvPr>
          <p:cNvSpPr txBox="1"/>
          <p:nvPr/>
        </p:nvSpPr>
        <p:spPr>
          <a:xfrm>
            <a:off x="242569" y="1705664"/>
            <a:ext cx="7724775" cy="707886"/>
          </a:xfrm>
          <a:prstGeom prst="rect">
            <a:avLst/>
          </a:prstGeom>
          <a:noFill/>
        </p:spPr>
        <p:txBody>
          <a:bodyPr wrap="square" rtlCol="0">
            <a:spAutoFit/>
          </a:bodyPr>
          <a:lstStyle/>
          <a:p>
            <a:r>
              <a:rPr lang="en-GB" sz="4000" dirty="0"/>
              <a:t>Coming up from Team Training:</a:t>
            </a:r>
          </a:p>
        </p:txBody>
      </p:sp>
      <p:sp>
        <p:nvSpPr>
          <p:cNvPr id="5" name="TextBox 4">
            <a:extLst>
              <a:ext uri="{FF2B5EF4-FFF2-40B4-BE49-F238E27FC236}">
                <a16:creationId xmlns:a16="http://schemas.microsoft.com/office/drawing/2014/main" id="{12DEC96C-A2D7-485C-B283-46E70574C7A8}"/>
              </a:ext>
            </a:extLst>
          </p:cNvPr>
          <p:cNvSpPr txBox="1"/>
          <p:nvPr/>
        </p:nvSpPr>
        <p:spPr>
          <a:xfrm>
            <a:off x="242569" y="2491472"/>
            <a:ext cx="8534400" cy="4832092"/>
          </a:xfrm>
          <a:prstGeom prst="rect">
            <a:avLst/>
          </a:prstGeom>
          <a:noFill/>
        </p:spPr>
        <p:txBody>
          <a:bodyPr wrap="square" rtlCol="0">
            <a:spAutoFit/>
          </a:bodyPr>
          <a:lstStyle/>
          <a:p>
            <a:pPr marL="457200" indent="-457200" algn="l" rtl="0" fontAlgn="base">
              <a:buFont typeface="Arial" panose="020B0604020202020204" pitchFamily="34" charset="0"/>
              <a:buChar char="•"/>
            </a:pPr>
            <a:r>
              <a:rPr lang="en-US" sz="2800" b="0" i="0" dirty="0">
                <a:solidFill>
                  <a:srgbClr val="000000"/>
                </a:solidFill>
                <a:effectLst/>
                <a:latin typeface="Calibri" panose="020F0502020204030204" pitchFamily="34" charset="0"/>
              </a:rPr>
              <a:t>Emotional Wellbeing workshop in June </a:t>
            </a:r>
            <a:r>
              <a:rPr lang="en-US" sz="2800" dirty="0">
                <a:solidFill>
                  <a:srgbClr val="000000"/>
                </a:solidFill>
                <a:latin typeface="Calibri" panose="020F0502020204030204" pitchFamily="34" charset="0"/>
              </a:rPr>
              <a:t>- </a:t>
            </a:r>
            <a:r>
              <a:rPr lang="en-US" sz="2800" b="0" i="0" dirty="0">
                <a:solidFill>
                  <a:srgbClr val="000000"/>
                </a:solidFill>
                <a:effectLst/>
                <a:latin typeface="Calibri" panose="020F0502020204030204" pitchFamily="34" charset="0"/>
              </a:rPr>
              <a:t>CAMHS</a:t>
            </a:r>
          </a:p>
          <a:p>
            <a:pPr marL="457200" indent="-457200" algn="l" rtl="0" fontAlgn="base">
              <a:buFont typeface="Arial" panose="020B0604020202020204" pitchFamily="34" charset="0"/>
              <a:buChar char="•"/>
            </a:pPr>
            <a:r>
              <a:rPr lang="en-US" sz="2800" dirty="0">
                <a:solidFill>
                  <a:srgbClr val="000000"/>
                </a:solidFill>
                <a:latin typeface="Calibri" panose="020F0502020204030204" pitchFamily="34" charset="0"/>
              </a:rPr>
              <a:t>Anxiety 5-11 years</a:t>
            </a:r>
            <a:r>
              <a:rPr lang="en-US" sz="2800" b="0" i="0" dirty="0">
                <a:solidFill>
                  <a:srgbClr val="000000"/>
                </a:solidFill>
                <a:effectLst/>
                <a:latin typeface="WordVisiCarriageReturn_MSFontService"/>
              </a:rPr>
              <a:t> workshop in July </a:t>
            </a:r>
            <a:r>
              <a:rPr lang="en-US" sz="2800" dirty="0">
                <a:solidFill>
                  <a:srgbClr val="000000"/>
                </a:solidFill>
                <a:latin typeface="WordVisiCarriageReturn_MSFontService"/>
              </a:rPr>
              <a:t>-</a:t>
            </a:r>
            <a:r>
              <a:rPr lang="en-US" sz="2800" b="0" i="0" dirty="0">
                <a:solidFill>
                  <a:srgbClr val="000000"/>
                </a:solidFill>
                <a:effectLst/>
                <a:latin typeface="WordVisiCarriageReturn_MSFontService"/>
              </a:rPr>
              <a:t> CAMHS</a:t>
            </a:r>
          </a:p>
          <a:p>
            <a:pPr marL="457200" indent="-457200" algn="l" rtl="0" fontAlgn="base">
              <a:buFont typeface="Arial" panose="020B0604020202020204" pitchFamily="34" charset="0"/>
              <a:buChar char="•"/>
            </a:pPr>
            <a:r>
              <a:rPr lang="en-US" sz="2800" dirty="0">
                <a:solidFill>
                  <a:srgbClr val="000000"/>
                </a:solidFill>
                <a:latin typeface="WordVisiCarriageReturn_MSFontService"/>
              </a:rPr>
              <a:t>Adolescent Sexual Development &amp; Sexual Risk workshop in July - Forensic CAMHS</a:t>
            </a:r>
          </a:p>
          <a:p>
            <a:pPr marL="457200" indent="-457200" algn="l" rtl="0" fontAlgn="base">
              <a:buFont typeface="Arial" panose="020B0604020202020204" pitchFamily="34" charset="0"/>
              <a:buChar char="•"/>
            </a:pPr>
            <a:r>
              <a:rPr lang="en-US" sz="2800" b="0" i="0" dirty="0">
                <a:solidFill>
                  <a:srgbClr val="000000"/>
                </a:solidFill>
                <a:effectLst/>
                <a:latin typeface="WordVisiCarriageReturn_MSFontService"/>
              </a:rPr>
              <a:t>Child to Parent Violence &amp; Aggression workshop in </a:t>
            </a:r>
            <a:r>
              <a:rPr lang="en-US" sz="2800" b="0" i="0">
                <a:solidFill>
                  <a:srgbClr val="000000"/>
                </a:solidFill>
                <a:effectLst/>
                <a:latin typeface="WordVisiCarriageReturn_MSFontService"/>
              </a:rPr>
              <a:t>July </a:t>
            </a:r>
            <a:r>
              <a:rPr lang="en-US" sz="2800">
                <a:solidFill>
                  <a:srgbClr val="000000"/>
                </a:solidFill>
                <a:latin typeface="WordVisiCarriageReturn_MSFontService"/>
              </a:rPr>
              <a:t>-</a:t>
            </a:r>
            <a:r>
              <a:rPr lang="en-US" sz="2800" b="0" i="0">
                <a:solidFill>
                  <a:srgbClr val="000000"/>
                </a:solidFill>
                <a:effectLst/>
                <a:latin typeface="WordVisiCarriageReturn_MSFontService"/>
              </a:rPr>
              <a:t> </a:t>
            </a:r>
            <a:r>
              <a:rPr lang="en-US" sz="2800" b="0" i="0" dirty="0">
                <a:solidFill>
                  <a:srgbClr val="000000"/>
                </a:solidFill>
                <a:effectLst/>
                <a:latin typeface="WordVisiCarriageReturn_MSFontService"/>
              </a:rPr>
              <a:t>Forensic CAMHS</a:t>
            </a:r>
          </a:p>
          <a:p>
            <a:pPr algn="l" rtl="0" fontAlgn="base"/>
            <a:endParaRPr lang="en-US" sz="2800" b="0" i="0" dirty="0">
              <a:solidFill>
                <a:srgbClr val="000000"/>
              </a:solidFill>
              <a:effectLst/>
              <a:latin typeface="WordVisiCarriageReturn_MSFontService"/>
            </a:endParaRPr>
          </a:p>
          <a:p>
            <a:pPr marL="457200" indent="-457200" algn="l" rtl="0" fontAlgn="base">
              <a:buFont typeface="Arial" panose="020B0604020202020204" pitchFamily="34" charset="0"/>
              <a:buChar char="•"/>
            </a:pPr>
            <a:r>
              <a:rPr lang="en-US" sz="2800" dirty="0">
                <a:solidFill>
                  <a:srgbClr val="000000"/>
                </a:solidFill>
                <a:latin typeface="WordVisiCarriageReturn_MSFontService"/>
              </a:rPr>
              <a:t>MCT &amp; Sensory Worx are getting together for a little project – look out for more information on our website in the coming months. </a:t>
            </a:r>
            <a:endParaRPr lang="en-US" sz="2800" b="0" i="0" dirty="0">
              <a:solidFill>
                <a:srgbClr val="000000"/>
              </a:solidFill>
              <a:effectLst/>
              <a:latin typeface="WordVisiCarriageReturn_MSFontService"/>
            </a:endParaRPr>
          </a:p>
          <a:p>
            <a:pPr marL="457200" indent="-457200" algn="l" rtl="0" fontAlgn="base">
              <a:buFont typeface="Arial" panose="020B0604020202020204" pitchFamily="34" charset="0"/>
              <a:buChar char="•"/>
            </a:pPr>
            <a:endParaRPr lang="en-GB" sz="2800" dirty="0"/>
          </a:p>
        </p:txBody>
      </p:sp>
      <p:pic>
        <p:nvPicPr>
          <p:cNvPr id="2050" name="Picture 2" descr="Tees, Esk &amp; Wear Valleys NHS Foundation Trust (@TEWV) | Twitter">
            <a:extLst>
              <a:ext uri="{FF2B5EF4-FFF2-40B4-BE49-F238E27FC236}">
                <a16:creationId xmlns:a16="http://schemas.microsoft.com/office/drawing/2014/main" id="{6AFF8BC8-1AB1-4623-99C8-EACDF8DA8E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0750" b="35649"/>
          <a:stretch>
            <a:fillRect/>
          </a:stretch>
        </p:blipFill>
        <p:spPr bwMode="auto">
          <a:xfrm>
            <a:off x="9765130" y="215193"/>
            <a:ext cx="1880770" cy="63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3" name="Picture 5">
            <a:extLst>
              <a:ext uri="{FF2B5EF4-FFF2-40B4-BE49-F238E27FC236}">
                <a16:creationId xmlns:a16="http://schemas.microsoft.com/office/drawing/2014/main" id="{D9A0E72D-EC3E-4147-8CBD-AC96BC0C3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9415" y="2901724"/>
            <a:ext cx="1128799" cy="12476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1">
            <a:extLst>
              <a:ext uri="{FF2B5EF4-FFF2-40B4-BE49-F238E27FC236}">
                <a16:creationId xmlns:a16="http://schemas.microsoft.com/office/drawing/2014/main" id="{B9E3CA9F-C302-C753-1CA8-657B2B492253}"/>
              </a:ext>
            </a:extLst>
          </p:cNvPr>
          <p:cNvPicPr>
            <a:picLocks noChangeAspect="1"/>
          </p:cNvPicPr>
          <p:nvPr/>
        </p:nvPicPr>
        <p:blipFill>
          <a:blip r:embed="rId5"/>
          <a:stretch>
            <a:fillRect/>
          </a:stretch>
        </p:blipFill>
        <p:spPr>
          <a:xfrm>
            <a:off x="10386162" y="4460707"/>
            <a:ext cx="1133457" cy="916561"/>
          </a:xfrm>
          <a:prstGeom prst="rect">
            <a:avLst/>
          </a:prstGeom>
        </p:spPr>
      </p:pic>
      <p:pic>
        <p:nvPicPr>
          <p:cNvPr id="6" name="Picture 2">
            <a:extLst>
              <a:ext uri="{FF2B5EF4-FFF2-40B4-BE49-F238E27FC236}">
                <a16:creationId xmlns:a16="http://schemas.microsoft.com/office/drawing/2014/main" id="{E42D0248-AAD1-5D06-7DFB-9D85C6D7A2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11477" y="5760648"/>
            <a:ext cx="1234423" cy="67629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A picture containing text, headphones, earphone, earplug&#10;&#10;Description automatically generated">
            <a:extLst>
              <a:ext uri="{FF2B5EF4-FFF2-40B4-BE49-F238E27FC236}">
                <a16:creationId xmlns:a16="http://schemas.microsoft.com/office/drawing/2014/main" id="{8FCE5B2D-EEC0-9C5A-9D90-3F8D6A58CA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4843" y="1158277"/>
            <a:ext cx="1317315" cy="1419859"/>
          </a:xfrm>
          <a:prstGeom prst="rect">
            <a:avLst/>
          </a:prstGeom>
        </p:spPr>
      </p:pic>
    </p:spTree>
    <p:extLst>
      <p:ext uri="{BB962C8B-B14F-4D97-AF65-F5344CB8AC3E}">
        <p14:creationId xmlns:p14="http://schemas.microsoft.com/office/powerpoint/2010/main" val="2558827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A70070D3-6062-4A1C-96D6-A62635463281}"/>
              </a:ext>
            </a:extLst>
          </p:cNvPr>
          <p:cNvSpPr txBox="1"/>
          <p:nvPr/>
        </p:nvSpPr>
        <p:spPr>
          <a:xfrm>
            <a:off x="643468" y="643467"/>
            <a:ext cx="4033307" cy="536680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400" kern="1200" dirty="0">
                <a:solidFill>
                  <a:schemeClr val="tx1"/>
                </a:solidFill>
                <a:latin typeface="+mj-lt"/>
                <a:ea typeface="+mj-ea"/>
                <a:cs typeface="+mj-cs"/>
              </a:rPr>
              <a:t>So, look out for Team T</a:t>
            </a:r>
            <a:r>
              <a:rPr lang="en-US" sz="4400" dirty="0">
                <a:latin typeface="+mj-lt"/>
                <a:ea typeface="+mj-ea"/>
                <a:cs typeface="+mj-cs"/>
              </a:rPr>
              <a:t>raining Publicity on our social media platforms.</a:t>
            </a:r>
          </a:p>
          <a:p>
            <a:pPr>
              <a:lnSpc>
                <a:spcPct val="90000"/>
              </a:lnSpc>
              <a:spcBef>
                <a:spcPct val="0"/>
              </a:spcBef>
              <a:spcAft>
                <a:spcPts val="600"/>
              </a:spcAft>
            </a:pPr>
            <a:r>
              <a:rPr lang="en-US" sz="4400" dirty="0">
                <a:latin typeface="+mj-lt"/>
                <a:ea typeface="+mj-ea"/>
                <a:cs typeface="+mj-cs"/>
              </a:rPr>
              <a:t>It will look like this….</a:t>
            </a:r>
          </a:p>
          <a:p>
            <a:pPr>
              <a:lnSpc>
                <a:spcPct val="90000"/>
              </a:lnSpc>
              <a:spcBef>
                <a:spcPct val="0"/>
              </a:spcBef>
              <a:spcAft>
                <a:spcPts val="600"/>
              </a:spcAft>
            </a:pPr>
            <a:endParaRPr lang="en-US" sz="4400" dirty="0">
              <a:latin typeface="+mj-lt"/>
              <a:ea typeface="+mj-ea"/>
              <a:cs typeface="+mj-cs"/>
            </a:endParaRPr>
          </a:p>
        </p:txBody>
      </p:sp>
      <p:pic>
        <p:nvPicPr>
          <p:cNvPr id="1026" name="Picture 2">
            <a:extLst>
              <a:ext uri="{FF2B5EF4-FFF2-40B4-BE49-F238E27FC236}">
                <a16:creationId xmlns:a16="http://schemas.microsoft.com/office/drawing/2014/main" id="{E320AB4E-93B6-AA24-1056-72FE132A92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8457" y="100587"/>
            <a:ext cx="4789942" cy="677555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D4D33736-D152-5371-BD94-1FFF9765D876}"/>
                  </a:ext>
                </a:extLst>
              </p14:cNvPr>
              <p14:cNvContentPartPr/>
              <p14:nvPr/>
            </p14:nvContentPartPr>
            <p14:xfrm>
              <a:off x="9393406" y="5935509"/>
              <a:ext cx="653040" cy="348120"/>
            </p14:xfrm>
          </p:contentPart>
        </mc:Choice>
        <mc:Fallback xmlns="">
          <p:pic>
            <p:nvPicPr>
              <p:cNvPr id="8" name="Ink 7">
                <a:extLst>
                  <a:ext uri="{FF2B5EF4-FFF2-40B4-BE49-F238E27FC236}">
                    <a16:creationId xmlns:a16="http://schemas.microsoft.com/office/drawing/2014/main" id="{D4D33736-D152-5371-BD94-1FFF9765D876}"/>
                  </a:ext>
                </a:extLst>
              </p:cNvPr>
              <p:cNvPicPr/>
              <p:nvPr/>
            </p:nvPicPr>
            <p:blipFill>
              <a:blip r:embed="rId4"/>
              <a:stretch>
                <a:fillRect/>
              </a:stretch>
            </p:blipFill>
            <p:spPr>
              <a:xfrm>
                <a:off x="9384766" y="5926509"/>
                <a:ext cx="670680" cy="3657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9A61D46E-770A-C143-E25C-959557463656}"/>
                  </a:ext>
                </a:extLst>
              </p14:cNvPr>
              <p14:cNvContentPartPr/>
              <p14:nvPr/>
            </p14:nvContentPartPr>
            <p14:xfrm>
              <a:off x="8983242" y="5869236"/>
              <a:ext cx="360" cy="360"/>
            </p14:xfrm>
          </p:contentPart>
        </mc:Choice>
        <mc:Fallback xmlns="">
          <p:pic>
            <p:nvPicPr>
              <p:cNvPr id="16" name="Ink 15">
                <a:extLst>
                  <a:ext uri="{FF2B5EF4-FFF2-40B4-BE49-F238E27FC236}">
                    <a16:creationId xmlns:a16="http://schemas.microsoft.com/office/drawing/2014/main" id="{9A61D46E-770A-C143-E25C-959557463656}"/>
                  </a:ext>
                </a:extLst>
              </p:cNvPr>
              <p:cNvPicPr/>
              <p:nvPr/>
            </p:nvPicPr>
            <p:blipFill>
              <a:blip r:embed="rId6"/>
              <a:stretch>
                <a:fillRect/>
              </a:stretch>
            </p:blipFill>
            <p:spPr>
              <a:xfrm>
                <a:off x="8965242" y="585123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0" name="Ink 29">
                <a:extLst>
                  <a:ext uri="{FF2B5EF4-FFF2-40B4-BE49-F238E27FC236}">
                    <a16:creationId xmlns:a16="http://schemas.microsoft.com/office/drawing/2014/main" id="{E9587341-023E-C91B-EA31-E37762983C0B}"/>
                  </a:ext>
                </a:extLst>
              </p14:cNvPr>
              <p14:cNvContentPartPr/>
              <p14:nvPr/>
            </p14:nvContentPartPr>
            <p14:xfrm>
              <a:off x="8970642" y="5972196"/>
              <a:ext cx="49320" cy="360"/>
            </p14:xfrm>
          </p:contentPart>
        </mc:Choice>
        <mc:Fallback xmlns="">
          <p:pic>
            <p:nvPicPr>
              <p:cNvPr id="30" name="Ink 29">
                <a:extLst>
                  <a:ext uri="{FF2B5EF4-FFF2-40B4-BE49-F238E27FC236}">
                    <a16:creationId xmlns:a16="http://schemas.microsoft.com/office/drawing/2014/main" id="{E9587341-023E-C91B-EA31-E37762983C0B}"/>
                  </a:ext>
                </a:extLst>
              </p:cNvPr>
              <p:cNvPicPr/>
              <p:nvPr/>
            </p:nvPicPr>
            <p:blipFill>
              <a:blip r:embed="rId8"/>
              <a:stretch>
                <a:fillRect/>
              </a:stretch>
            </p:blipFill>
            <p:spPr>
              <a:xfrm>
                <a:off x="8917002" y="5864196"/>
                <a:ext cx="15696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3" name="Ink 32">
                <a:extLst>
                  <a:ext uri="{FF2B5EF4-FFF2-40B4-BE49-F238E27FC236}">
                    <a16:creationId xmlns:a16="http://schemas.microsoft.com/office/drawing/2014/main" id="{6681D473-2108-6B64-232A-D8F3E0F2E8ED}"/>
                  </a:ext>
                </a:extLst>
              </p14:cNvPr>
              <p14:cNvContentPartPr/>
              <p14:nvPr/>
            </p14:nvContentPartPr>
            <p14:xfrm>
              <a:off x="8913042" y="5873196"/>
              <a:ext cx="506880" cy="158400"/>
            </p14:xfrm>
          </p:contentPart>
        </mc:Choice>
        <mc:Fallback xmlns="">
          <p:pic>
            <p:nvPicPr>
              <p:cNvPr id="33" name="Ink 32">
                <a:extLst>
                  <a:ext uri="{FF2B5EF4-FFF2-40B4-BE49-F238E27FC236}">
                    <a16:creationId xmlns:a16="http://schemas.microsoft.com/office/drawing/2014/main" id="{6681D473-2108-6B64-232A-D8F3E0F2E8ED}"/>
                  </a:ext>
                </a:extLst>
              </p:cNvPr>
              <p:cNvPicPr/>
              <p:nvPr/>
            </p:nvPicPr>
            <p:blipFill>
              <a:blip r:embed="rId10"/>
              <a:stretch>
                <a:fillRect/>
              </a:stretch>
            </p:blipFill>
            <p:spPr>
              <a:xfrm>
                <a:off x="8908722" y="5868876"/>
                <a:ext cx="515520" cy="1670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7" name="Ink 36">
                <a:extLst>
                  <a:ext uri="{FF2B5EF4-FFF2-40B4-BE49-F238E27FC236}">
                    <a16:creationId xmlns:a16="http://schemas.microsoft.com/office/drawing/2014/main" id="{65B70C29-E9AD-1F82-071C-525C6A422B8E}"/>
                  </a:ext>
                </a:extLst>
              </p14:cNvPr>
              <p14:cNvContentPartPr/>
              <p14:nvPr/>
            </p14:nvContentPartPr>
            <p14:xfrm>
              <a:off x="9106722" y="5889756"/>
              <a:ext cx="360" cy="360"/>
            </p14:xfrm>
          </p:contentPart>
        </mc:Choice>
        <mc:Fallback xmlns="">
          <p:pic>
            <p:nvPicPr>
              <p:cNvPr id="37" name="Ink 36">
                <a:extLst>
                  <a:ext uri="{FF2B5EF4-FFF2-40B4-BE49-F238E27FC236}">
                    <a16:creationId xmlns:a16="http://schemas.microsoft.com/office/drawing/2014/main" id="{65B70C29-E9AD-1F82-071C-525C6A422B8E}"/>
                  </a:ext>
                </a:extLst>
              </p:cNvPr>
              <p:cNvPicPr/>
              <p:nvPr/>
            </p:nvPicPr>
            <p:blipFill>
              <a:blip r:embed="rId6"/>
              <a:stretch>
                <a:fillRect/>
              </a:stretch>
            </p:blipFill>
            <p:spPr>
              <a:xfrm>
                <a:off x="9088722" y="587211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8" name="Ink 37">
                <a:extLst>
                  <a:ext uri="{FF2B5EF4-FFF2-40B4-BE49-F238E27FC236}">
                    <a16:creationId xmlns:a16="http://schemas.microsoft.com/office/drawing/2014/main" id="{BC82E7ED-7A99-5A84-863E-1FF14D19BB59}"/>
                  </a:ext>
                </a:extLst>
              </p14:cNvPr>
              <p14:cNvContentPartPr/>
              <p14:nvPr/>
            </p14:nvContentPartPr>
            <p14:xfrm>
              <a:off x="8904762" y="5888676"/>
              <a:ext cx="993240" cy="18000"/>
            </p14:xfrm>
          </p:contentPart>
        </mc:Choice>
        <mc:Fallback xmlns="">
          <p:pic>
            <p:nvPicPr>
              <p:cNvPr id="38" name="Ink 37">
                <a:extLst>
                  <a:ext uri="{FF2B5EF4-FFF2-40B4-BE49-F238E27FC236}">
                    <a16:creationId xmlns:a16="http://schemas.microsoft.com/office/drawing/2014/main" id="{BC82E7ED-7A99-5A84-863E-1FF14D19BB59}"/>
                  </a:ext>
                </a:extLst>
              </p:cNvPr>
              <p:cNvPicPr/>
              <p:nvPr/>
            </p:nvPicPr>
            <p:blipFill>
              <a:blip r:embed="rId13"/>
              <a:stretch>
                <a:fillRect/>
              </a:stretch>
            </p:blipFill>
            <p:spPr>
              <a:xfrm>
                <a:off x="8887122" y="5871036"/>
                <a:ext cx="1028880" cy="53640"/>
              </a:xfrm>
              <a:prstGeom prst="rect">
                <a:avLst/>
              </a:prstGeom>
            </p:spPr>
          </p:pic>
        </mc:Fallback>
      </mc:AlternateContent>
      <p:grpSp>
        <p:nvGrpSpPr>
          <p:cNvPr id="1042" name="Group 1041">
            <a:extLst>
              <a:ext uri="{FF2B5EF4-FFF2-40B4-BE49-F238E27FC236}">
                <a16:creationId xmlns:a16="http://schemas.microsoft.com/office/drawing/2014/main" id="{821A9AD5-B642-F391-AD54-FCC357D80D45}"/>
              </a:ext>
            </a:extLst>
          </p:cNvPr>
          <p:cNvGrpSpPr/>
          <p:nvPr/>
        </p:nvGrpSpPr>
        <p:grpSpPr>
          <a:xfrm>
            <a:off x="8858483" y="5869236"/>
            <a:ext cx="1054763" cy="359729"/>
            <a:chOff x="8858483" y="5869236"/>
            <a:chExt cx="1054763" cy="359729"/>
          </a:xfrm>
        </p:grpSpPr>
        <mc:AlternateContent xmlns:mc="http://schemas.openxmlformats.org/markup-compatibility/2006" xmlns:p14="http://schemas.microsoft.com/office/powerpoint/2010/main">
          <mc:Choice Requires="p14">
            <p:contentPart p14:bwMode="auto" r:id="rId14">
              <p14:nvContentPartPr>
                <p14:cNvPr id="17" name="Ink 16">
                  <a:extLst>
                    <a:ext uri="{FF2B5EF4-FFF2-40B4-BE49-F238E27FC236}">
                      <a16:creationId xmlns:a16="http://schemas.microsoft.com/office/drawing/2014/main" id="{D27800F3-4458-B7DE-042E-8A649AF7CB35}"/>
                    </a:ext>
                  </a:extLst>
                </p14:cNvPr>
                <p14:cNvContentPartPr/>
                <p14:nvPr/>
              </p14:nvContentPartPr>
              <p14:xfrm>
                <a:off x="8983242" y="5869236"/>
                <a:ext cx="24840" cy="4320"/>
              </p14:xfrm>
            </p:contentPart>
          </mc:Choice>
          <mc:Fallback xmlns="">
            <p:pic>
              <p:nvPicPr>
                <p:cNvPr id="17" name="Ink 16">
                  <a:extLst>
                    <a:ext uri="{FF2B5EF4-FFF2-40B4-BE49-F238E27FC236}">
                      <a16:creationId xmlns:a16="http://schemas.microsoft.com/office/drawing/2014/main" id="{D27800F3-4458-B7DE-042E-8A649AF7CB35}"/>
                    </a:ext>
                  </a:extLst>
                </p:cNvPr>
                <p:cNvPicPr/>
                <p:nvPr/>
              </p:nvPicPr>
              <p:blipFill>
                <a:blip r:embed="rId15"/>
                <a:stretch>
                  <a:fillRect/>
                </a:stretch>
              </p:blipFill>
              <p:spPr>
                <a:xfrm>
                  <a:off x="8965242" y="5851236"/>
                  <a:ext cx="6048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8" name="Ink 17">
                  <a:extLst>
                    <a:ext uri="{FF2B5EF4-FFF2-40B4-BE49-F238E27FC236}">
                      <a16:creationId xmlns:a16="http://schemas.microsoft.com/office/drawing/2014/main" id="{A9D948EA-12B2-8F61-3ED9-0A853A9B606B}"/>
                    </a:ext>
                  </a:extLst>
                </p14:cNvPr>
                <p14:cNvContentPartPr/>
                <p14:nvPr/>
              </p14:nvContentPartPr>
              <p14:xfrm>
                <a:off x="9044802" y="5873196"/>
                <a:ext cx="360" cy="360"/>
              </p14:xfrm>
            </p:contentPart>
          </mc:Choice>
          <mc:Fallback xmlns="">
            <p:pic>
              <p:nvPicPr>
                <p:cNvPr id="18" name="Ink 17">
                  <a:extLst>
                    <a:ext uri="{FF2B5EF4-FFF2-40B4-BE49-F238E27FC236}">
                      <a16:creationId xmlns:a16="http://schemas.microsoft.com/office/drawing/2014/main" id="{A9D948EA-12B2-8F61-3ED9-0A853A9B606B}"/>
                    </a:ext>
                  </a:extLst>
                </p:cNvPr>
                <p:cNvPicPr/>
                <p:nvPr/>
              </p:nvPicPr>
              <p:blipFill>
                <a:blip r:embed="rId6"/>
                <a:stretch>
                  <a:fillRect/>
                </a:stretch>
              </p:blipFill>
              <p:spPr>
                <a:xfrm>
                  <a:off x="9027162" y="585555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a16="http://schemas.microsoft.com/office/drawing/2014/main" id="{2DA09570-E827-F7FC-6E70-37FBEEB5DCCA}"/>
                    </a:ext>
                  </a:extLst>
                </p14:cNvPr>
                <p14:cNvContentPartPr/>
                <p14:nvPr/>
              </p14:nvContentPartPr>
              <p14:xfrm>
                <a:off x="9069642" y="5873196"/>
                <a:ext cx="360" cy="360"/>
              </p14:xfrm>
            </p:contentPart>
          </mc:Choice>
          <mc:Fallback xmlns="">
            <p:pic>
              <p:nvPicPr>
                <p:cNvPr id="19" name="Ink 18">
                  <a:extLst>
                    <a:ext uri="{FF2B5EF4-FFF2-40B4-BE49-F238E27FC236}">
                      <a16:creationId xmlns:a16="http://schemas.microsoft.com/office/drawing/2014/main" id="{2DA09570-E827-F7FC-6E70-37FBEEB5DCCA}"/>
                    </a:ext>
                  </a:extLst>
                </p:cNvPr>
                <p:cNvPicPr/>
                <p:nvPr/>
              </p:nvPicPr>
              <p:blipFill>
                <a:blip r:embed="rId6"/>
                <a:stretch>
                  <a:fillRect/>
                </a:stretch>
              </p:blipFill>
              <p:spPr>
                <a:xfrm>
                  <a:off x="9051642" y="585555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0" name="Ink 19">
                  <a:extLst>
                    <a:ext uri="{FF2B5EF4-FFF2-40B4-BE49-F238E27FC236}">
                      <a16:creationId xmlns:a16="http://schemas.microsoft.com/office/drawing/2014/main" id="{83163966-E60E-A30C-3FAF-C7249BF740AC}"/>
                    </a:ext>
                  </a:extLst>
                </p14:cNvPr>
                <p14:cNvContentPartPr/>
                <p14:nvPr/>
              </p14:nvContentPartPr>
              <p14:xfrm>
                <a:off x="9073962" y="5873196"/>
                <a:ext cx="360" cy="360"/>
              </p14:xfrm>
            </p:contentPart>
          </mc:Choice>
          <mc:Fallback xmlns="">
            <p:pic>
              <p:nvPicPr>
                <p:cNvPr id="20" name="Ink 19">
                  <a:extLst>
                    <a:ext uri="{FF2B5EF4-FFF2-40B4-BE49-F238E27FC236}">
                      <a16:creationId xmlns:a16="http://schemas.microsoft.com/office/drawing/2014/main" id="{83163966-E60E-A30C-3FAF-C7249BF740AC}"/>
                    </a:ext>
                  </a:extLst>
                </p:cNvPr>
                <p:cNvPicPr/>
                <p:nvPr/>
              </p:nvPicPr>
              <p:blipFill>
                <a:blip r:embed="rId6"/>
                <a:stretch>
                  <a:fillRect/>
                </a:stretch>
              </p:blipFill>
              <p:spPr>
                <a:xfrm>
                  <a:off x="9055962" y="585555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1" name="Ink 20">
                  <a:extLst>
                    <a:ext uri="{FF2B5EF4-FFF2-40B4-BE49-F238E27FC236}">
                      <a16:creationId xmlns:a16="http://schemas.microsoft.com/office/drawing/2014/main" id="{581CA701-258C-5DE9-7060-E75A1E3D793A}"/>
                    </a:ext>
                  </a:extLst>
                </p14:cNvPr>
                <p14:cNvContentPartPr/>
                <p14:nvPr/>
              </p14:nvContentPartPr>
              <p14:xfrm>
                <a:off x="9073962" y="5873196"/>
                <a:ext cx="360" cy="360"/>
              </p14:xfrm>
            </p:contentPart>
          </mc:Choice>
          <mc:Fallback xmlns="">
            <p:pic>
              <p:nvPicPr>
                <p:cNvPr id="21" name="Ink 20">
                  <a:extLst>
                    <a:ext uri="{FF2B5EF4-FFF2-40B4-BE49-F238E27FC236}">
                      <a16:creationId xmlns:a16="http://schemas.microsoft.com/office/drawing/2014/main" id="{581CA701-258C-5DE9-7060-E75A1E3D793A}"/>
                    </a:ext>
                  </a:extLst>
                </p:cNvPr>
                <p:cNvPicPr/>
                <p:nvPr/>
              </p:nvPicPr>
              <p:blipFill>
                <a:blip r:embed="rId6"/>
                <a:stretch>
                  <a:fillRect/>
                </a:stretch>
              </p:blipFill>
              <p:spPr>
                <a:xfrm>
                  <a:off x="9055962" y="585555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2" name="Ink 21">
                  <a:extLst>
                    <a:ext uri="{FF2B5EF4-FFF2-40B4-BE49-F238E27FC236}">
                      <a16:creationId xmlns:a16="http://schemas.microsoft.com/office/drawing/2014/main" id="{BE383687-66BF-470C-A87A-A2ECD86178E8}"/>
                    </a:ext>
                  </a:extLst>
                </p14:cNvPr>
                <p14:cNvContentPartPr/>
                <p14:nvPr/>
              </p14:nvContentPartPr>
              <p14:xfrm>
                <a:off x="9073962" y="5873196"/>
                <a:ext cx="360" cy="360"/>
              </p14:xfrm>
            </p:contentPart>
          </mc:Choice>
          <mc:Fallback xmlns="">
            <p:pic>
              <p:nvPicPr>
                <p:cNvPr id="22" name="Ink 21">
                  <a:extLst>
                    <a:ext uri="{FF2B5EF4-FFF2-40B4-BE49-F238E27FC236}">
                      <a16:creationId xmlns:a16="http://schemas.microsoft.com/office/drawing/2014/main" id="{BE383687-66BF-470C-A87A-A2ECD86178E8}"/>
                    </a:ext>
                  </a:extLst>
                </p:cNvPr>
                <p:cNvPicPr/>
                <p:nvPr/>
              </p:nvPicPr>
              <p:blipFill>
                <a:blip r:embed="rId6"/>
                <a:stretch>
                  <a:fillRect/>
                </a:stretch>
              </p:blipFill>
              <p:spPr>
                <a:xfrm>
                  <a:off x="9055962" y="585555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3" name="Ink 22">
                  <a:extLst>
                    <a:ext uri="{FF2B5EF4-FFF2-40B4-BE49-F238E27FC236}">
                      <a16:creationId xmlns:a16="http://schemas.microsoft.com/office/drawing/2014/main" id="{31CACCF6-9FAC-14F1-BE9D-013CDB36DB01}"/>
                    </a:ext>
                  </a:extLst>
                </p14:cNvPr>
                <p14:cNvContentPartPr/>
                <p14:nvPr/>
              </p14:nvContentPartPr>
              <p14:xfrm>
                <a:off x="9073962" y="5873196"/>
                <a:ext cx="360" cy="360"/>
              </p14:xfrm>
            </p:contentPart>
          </mc:Choice>
          <mc:Fallback xmlns="">
            <p:pic>
              <p:nvPicPr>
                <p:cNvPr id="23" name="Ink 22">
                  <a:extLst>
                    <a:ext uri="{FF2B5EF4-FFF2-40B4-BE49-F238E27FC236}">
                      <a16:creationId xmlns:a16="http://schemas.microsoft.com/office/drawing/2014/main" id="{31CACCF6-9FAC-14F1-BE9D-013CDB36DB01}"/>
                    </a:ext>
                  </a:extLst>
                </p:cNvPr>
                <p:cNvPicPr/>
                <p:nvPr/>
              </p:nvPicPr>
              <p:blipFill>
                <a:blip r:embed="rId6"/>
                <a:stretch>
                  <a:fillRect/>
                </a:stretch>
              </p:blipFill>
              <p:spPr>
                <a:xfrm>
                  <a:off x="9055962" y="585555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4" name="Ink 23">
                  <a:extLst>
                    <a:ext uri="{FF2B5EF4-FFF2-40B4-BE49-F238E27FC236}">
                      <a16:creationId xmlns:a16="http://schemas.microsoft.com/office/drawing/2014/main" id="{7C618222-78E8-E742-7E9A-5828619D9818}"/>
                    </a:ext>
                  </a:extLst>
                </p14:cNvPr>
                <p14:cNvContentPartPr/>
                <p14:nvPr/>
              </p14:nvContentPartPr>
              <p14:xfrm>
                <a:off x="9081882" y="5873196"/>
                <a:ext cx="360" cy="360"/>
              </p14:xfrm>
            </p:contentPart>
          </mc:Choice>
          <mc:Fallback xmlns="">
            <p:pic>
              <p:nvPicPr>
                <p:cNvPr id="24" name="Ink 23">
                  <a:extLst>
                    <a:ext uri="{FF2B5EF4-FFF2-40B4-BE49-F238E27FC236}">
                      <a16:creationId xmlns:a16="http://schemas.microsoft.com/office/drawing/2014/main" id="{7C618222-78E8-E742-7E9A-5828619D9818}"/>
                    </a:ext>
                  </a:extLst>
                </p:cNvPr>
                <p:cNvPicPr/>
                <p:nvPr/>
              </p:nvPicPr>
              <p:blipFill>
                <a:blip r:embed="rId6"/>
                <a:stretch>
                  <a:fillRect/>
                </a:stretch>
              </p:blipFill>
              <p:spPr>
                <a:xfrm>
                  <a:off x="9064242" y="585555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6" name="Ink 25">
                  <a:extLst>
                    <a:ext uri="{FF2B5EF4-FFF2-40B4-BE49-F238E27FC236}">
                      <a16:creationId xmlns:a16="http://schemas.microsoft.com/office/drawing/2014/main" id="{96D7267A-4E5E-2B49-07EA-A9BBD2F8EB69}"/>
                    </a:ext>
                  </a:extLst>
                </p14:cNvPr>
                <p14:cNvContentPartPr/>
                <p14:nvPr/>
              </p14:nvContentPartPr>
              <p14:xfrm>
                <a:off x="9127242" y="5873196"/>
                <a:ext cx="360" cy="360"/>
              </p14:xfrm>
            </p:contentPart>
          </mc:Choice>
          <mc:Fallback xmlns="">
            <p:pic>
              <p:nvPicPr>
                <p:cNvPr id="26" name="Ink 25">
                  <a:extLst>
                    <a:ext uri="{FF2B5EF4-FFF2-40B4-BE49-F238E27FC236}">
                      <a16:creationId xmlns:a16="http://schemas.microsoft.com/office/drawing/2014/main" id="{96D7267A-4E5E-2B49-07EA-A9BBD2F8EB69}"/>
                    </a:ext>
                  </a:extLst>
                </p:cNvPr>
                <p:cNvPicPr/>
                <p:nvPr/>
              </p:nvPicPr>
              <p:blipFill>
                <a:blip r:embed="rId6"/>
                <a:stretch>
                  <a:fillRect/>
                </a:stretch>
              </p:blipFill>
              <p:spPr>
                <a:xfrm>
                  <a:off x="9109602" y="5855556"/>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42" name="Ink 41">
                  <a:extLst>
                    <a:ext uri="{FF2B5EF4-FFF2-40B4-BE49-F238E27FC236}">
                      <a16:creationId xmlns:a16="http://schemas.microsoft.com/office/drawing/2014/main" id="{99373C65-4A95-EB65-FCAA-19D8A8ECC1CC}"/>
                    </a:ext>
                  </a:extLst>
                </p14:cNvPr>
                <p14:cNvContentPartPr/>
                <p14:nvPr/>
              </p14:nvContentPartPr>
              <p14:xfrm>
                <a:off x="9199403" y="5873285"/>
                <a:ext cx="360" cy="360"/>
              </p14:xfrm>
            </p:contentPart>
          </mc:Choice>
          <mc:Fallback xmlns="">
            <p:pic>
              <p:nvPicPr>
                <p:cNvPr id="42" name="Ink 41">
                  <a:extLst>
                    <a:ext uri="{FF2B5EF4-FFF2-40B4-BE49-F238E27FC236}">
                      <a16:creationId xmlns:a16="http://schemas.microsoft.com/office/drawing/2014/main" id="{99373C65-4A95-EB65-FCAA-19D8A8ECC1CC}"/>
                    </a:ext>
                  </a:extLst>
                </p:cNvPr>
                <p:cNvPicPr/>
                <p:nvPr/>
              </p:nvPicPr>
              <p:blipFill>
                <a:blip r:embed="rId6"/>
                <a:stretch>
                  <a:fillRect/>
                </a:stretch>
              </p:blipFill>
              <p:spPr>
                <a:xfrm>
                  <a:off x="9181763" y="58552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43" name="Ink 42">
                  <a:extLst>
                    <a:ext uri="{FF2B5EF4-FFF2-40B4-BE49-F238E27FC236}">
                      <a16:creationId xmlns:a16="http://schemas.microsoft.com/office/drawing/2014/main" id="{A6669240-88FE-0B3C-E4B7-1DEADCCE301E}"/>
                    </a:ext>
                  </a:extLst>
                </p14:cNvPr>
                <p14:cNvContentPartPr/>
                <p14:nvPr/>
              </p14:nvContentPartPr>
              <p14:xfrm>
                <a:off x="9218123" y="5873285"/>
                <a:ext cx="360" cy="360"/>
              </p14:xfrm>
            </p:contentPart>
          </mc:Choice>
          <mc:Fallback xmlns="">
            <p:pic>
              <p:nvPicPr>
                <p:cNvPr id="43" name="Ink 42">
                  <a:extLst>
                    <a:ext uri="{FF2B5EF4-FFF2-40B4-BE49-F238E27FC236}">
                      <a16:creationId xmlns:a16="http://schemas.microsoft.com/office/drawing/2014/main" id="{A6669240-88FE-0B3C-E4B7-1DEADCCE301E}"/>
                    </a:ext>
                  </a:extLst>
                </p:cNvPr>
                <p:cNvPicPr/>
                <p:nvPr/>
              </p:nvPicPr>
              <p:blipFill>
                <a:blip r:embed="rId6"/>
                <a:stretch>
                  <a:fillRect/>
                </a:stretch>
              </p:blipFill>
              <p:spPr>
                <a:xfrm>
                  <a:off x="9200123" y="58552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45" name="Ink 44">
                  <a:extLst>
                    <a:ext uri="{FF2B5EF4-FFF2-40B4-BE49-F238E27FC236}">
                      <a16:creationId xmlns:a16="http://schemas.microsoft.com/office/drawing/2014/main" id="{B39CA8B1-283D-52BE-753E-B7FA0E29B34E}"/>
                    </a:ext>
                  </a:extLst>
                </p14:cNvPr>
                <p14:cNvContentPartPr/>
                <p14:nvPr/>
              </p14:nvContentPartPr>
              <p14:xfrm>
                <a:off x="9233963" y="5873285"/>
                <a:ext cx="360" cy="360"/>
              </p14:xfrm>
            </p:contentPart>
          </mc:Choice>
          <mc:Fallback xmlns="">
            <p:pic>
              <p:nvPicPr>
                <p:cNvPr id="45" name="Ink 44">
                  <a:extLst>
                    <a:ext uri="{FF2B5EF4-FFF2-40B4-BE49-F238E27FC236}">
                      <a16:creationId xmlns:a16="http://schemas.microsoft.com/office/drawing/2014/main" id="{B39CA8B1-283D-52BE-753E-B7FA0E29B34E}"/>
                    </a:ext>
                  </a:extLst>
                </p:cNvPr>
                <p:cNvPicPr/>
                <p:nvPr/>
              </p:nvPicPr>
              <p:blipFill>
                <a:blip r:embed="rId6"/>
                <a:stretch>
                  <a:fillRect/>
                </a:stretch>
              </p:blipFill>
              <p:spPr>
                <a:xfrm>
                  <a:off x="9215963" y="58552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47" name="Ink 46">
                  <a:extLst>
                    <a:ext uri="{FF2B5EF4-FFF2-40B4-BE49-F238E27FC236}">
                      <a16:creationId xmlns:a16="http://schemas.microsoft.com/office/drawing/2014/main" id="{DF5395F7-CDE9-49D0-AFD7-CA76D62AB360}"/>
                    </a:ext>
                  </a:extLst>
                </p14:cNvPr>
                <p14:cNvContentPartPr/>
                <p14:nvPr/>
              </p14:nvContentPartPr>
              <p14:xfrm>
                <a:off x="9260603" y="5870405"/>
                <a:ext cx="360" cy="360"/>
              </p14:xfrm>
            </p:contentPart>
          </mc:Choice>
          <mc:Fallback xmlns="">
            <p:pic>
              <p:nvPicPr>
                <p:cNvPr id="47" name="Ink 46">
                  <a:extLst>
                    <a:ext uri="{FF2B5EF4-FFF2-40B4-BE49-F238E27FC236}">
                      <a16:creationId xmlns:a16="http://schemas.microsoft.com/office/drawing/2014/main" id="{DF5395F7-CDE9-49D0-AFD7-CA76D62AB360}"/>
                    </a:ext>
                  </a:extLst>
                </p:cNvPr>
                <p:cNvPicPr/>
                <p:nvPr/>
              </p:nvPicPr>
              <p:blipFill>
                <a:blip r:embed="rId6"/>
                <a:stretch>
                  <a:fillRect/>
                </a:stretch>
              </p:blipFill>
              <p:spPr>
                <a:xfrm>
                  <a:off x="9242603" y="585276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49" name="Ink 48">
                  <a:extLst>
                    <a:ext uri="{FF2B5EF4-FFF2-40B4-BE49-F238E27FC236}">
                      <a16:creationId xmlns:a16="http://schemas.microsoft.com/office/drawing/2014/main" id="{A0363D96-D1FD-F1D2-2EBA-FAC9ED0A501C}"/>
                    </a:ext>
                  </a:extLst>
                </p14:cNvPr>
                <p14:cNvContentPartPr/>
                <p14:nvPr/>
              </p14:nvContentPartPr>
              <p14:xfrm>
                <a:off x="9292283" y="5870405"/>
                <a:ext cx="360" cy="360"/>
              </p14:xfrm>
            </p:contentPart>
          </mc:Choice>
          <mc:Fallback xmlns="">
            <p:pic>
              <p:nvPicPr>
                <p:cNvPr id="49" name="Ink 48">
                  <a:extLst>
                    <a:ext uri="{FF2B5EF4-FFF2-40B4-BE49-F238E27FC236}">
                      <a16:creationId xmlns:a16="http://schemas.microsoft.com/office/drawing/2014/main" id="{A0363D96-D1FD-F1D2-2EBA-FAC9ED0A501C}"/>
                    </a:ext>
                  </a:extLst>
                </p:cNvPr>
                <p:cNvPicPr/>
                <p:nvPr/>
              </p:nvPicPr>
              <p:blipFill>
                <a:blip r:embed="rId6"/>
                <a:stretch>
                  <a:fillRect/>
                </a:stretch>
              </p:blipFill>
              <p:spPr>
                <a:xfrm>
                  <a:off x="9274283" y="585276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50" name="Ink 49">
                  <a:extLst>
                    <a:ext uri="{FF2B5EF4-FFF2-40B4-BE49-F238E27FC236}">
                      <a16:creationId xmlns:a16="http://schemas.microsoft.com/office/drawing/2014/main" id="{365FAB7D-A180-62D2-C327-255F19BCD802}"/>
                    </a:ext>
                  </a:extLst>
                </p14:cNvPr>
                <p14:cNvContentPartPr/>
                <p14:nvPr/>
              </p14:nvContentPartPr>
              <p14:xfrm>
                <a:off x="9316043" y="5870405"/>
                <a:ext cx="360" cy="360"/>
              </p14:xfrm>
            </p:contentPart>
          </mc:Choice>
          <mc:Fallback xmlns="">
            <p:pic>
              <p:nvPicPr>
                <p:cNvPr id="50" name="Ink 49">
                  <a:extLst>
                    <a:ext uri="{FF2B5EF4-FFF2-40B4-BE49-F238E27FC236}">
                      <a16:creationId xmlns:a16="http://schemas.microsoft.com/office/drawing/2014/main" id="{365FAB7D-A180-62D2-C327-255F19BCD802}"/>
                    </a:ext>
                  </a:extLst>
                </p:cNvPr>
                <p:cNvPicPr/>
                <p:nvPr/>
              </p:nvPicPr>
              <p:blipFill>
                <a:blip r:embed="rId6"/>
                <a:stretch>
                  <a:fillRect/>
                </a:stretch>
              </p:blipFill>
              <p:spPr>
                <a:xfrm>
                  <a:off x="9298043" y="585276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52" name="Ink 51">
                  <a:extLst>
                    <a:ext uri="{FF2B5EF4-FFF2-40B4-BE49-F238E27FC236}">
                      <a16:creationId xmlns:a16="http://schemas.microsoft.com/office/drawing/2014/main" id="{2CE3D5B2-5FE0-7C39-4D9F-9ADE1B4D13A1}"/>
                    </a:ext>
                  </a:extLst>
                </p14:cNvPr>
                <p14:cNvContentPartPr/>
                <p14:nvPr/>
              </p14:nvContentPartPr>
              <p14:xfrm>
                <a:off x="9345203" y="5870405"/>
                <a:ext cx="360" cy="360"/>
              </p14:xfrm>
            </p:contentPart>
          </mc:Choice>
          <mc:Fallback xmlns="">
            <p:pic>
              <p:nvPicPr>
                <p:cNvPr id="52" name="Ink 51">
                  <a:extLst>
                    <a:ext uri="{FF2B5EF4-FFF2-40B4-BE49-F238E27FC236}">
                      <a16:creationId xmlns:a16="http://schemas.microsoft.com/office/drawing/2014/main" id="{2CE3D5B2-5FE0-7C39-4D9F-9ADE1B4D13A1}"/>
                    </a:ext>
                  </a:extLst>
                </p:cNvPr>
                <p:cNvPicPr/>
                <p:nvPr/>
              </p:nvPicPr>
              <p:blipFill>
                <a:blip r:embed="rId6"/>
                <a:stretch>
                  <a:fillRect/>
                </a:stretch>
              </p:blipFill>
              <p:spPr>
                <a:xfrm>
                  <a:off x="9327203" y="585276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54" name="Ink 53">
                  <a:extLst>
                    <a:ext uri="{FF2B5EF4-FFF2-40B4-BE49-F238E27FC236}">
                      <a16:creationId xmlns:a16="http://schemas.microsoft.com/office/drawing/2014/main" id="{F4F4278C-DDF3-AE9B-6279-70C56FCB7530}"/>
                    </a:ext>
                  </a:extLst>
                </p14:cNvPr>
                <p14:cNvContentPartPr/>
                <p14:nvPr/>
              </p14:nvContentPartPr>
              <p14:xfrm>
                <a:off x="9376883" y="5875805"/>
                <a:ext cx="360" cy="360"/>
              </p14:xfrm>
            </p:contentPart>
          </mc:Choice>
          <mc:Fallback xmlns="">
            <p:pic>
              <p:nvPicPr>
                <p:cNvPr id="54" name="Ink 53">
                  <a:extLst>
                    <a:ext uri="{FF2B5EF4-FFF2-40B4-BE49-F238E27FC236}">
                      <a16:creationId xmlns:a16="http://schemas.microsoft.com/office/drawing/2014/main" id="{F4F4278C-DDF3-AE9B-6279-70C56FCB7530}"/>
                    </a:ext>
                  </a:extLst>
                </p:cNvPr>
                <p:cNvPicPr/>
                <p:nvPr/>
              </p:nvPicPr>
              <p:blipFill>
                <a:blip r:embed="rId6"/>
                <a:stretch>
                  <a:fillRect/>
                </a:stretch>
              </p:blipFill>
              <p:spPr>
                <a:xfrm>
                  <a:off x="9359243" y="585780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56" name="Ink 55">
                  <a:extLst>
                    <a:ext uri="{FF2B5EF4-FFF2-40B4-BE49-F238E27FC236}">
                      <a16:creationId xmlns:a16="http://schemas.microsoft.com/office/drawing/2014/main" id="{5551037B-E8A3-0503-38C7-5DFF9E20B1C0}"/>
                    </a:ext>
                  </a:extLst>
                </p14:cNvPr>
                <p14:cNvContentPartPr/>
                <p14:nvPr/>
              </p14:nvContentPartPr>
              <p14:xfrm>
                <a:off x="9416843" y="5878325"/>
                <a:ext cx="360" cy="360"/>
              </p14:xfrm>
            </p:contentPart>
          </mc:Choice>
          <mc:Fallback xmlns="">
            <p:pic>
              <p:nvPicPr>
                <p:cNvPr id="56" name="Ink 55">
                  <a:extLst>
                    <a:ext uri="{FF2B5EF4-FFF2-40B4-BE49-F238E27FC236}">
                      <a16:creationId xmlns:a16="http://schemas.microsoft.com/office/drawing/2014/main" id="{5551037B-E8A3-0503-38C7-5DFF9E20B1C0}"/>
                    </a:ext>
                  </a:extLst>
                </p:cNvPr>
                <p:cNvPicPr/>
                <p:nvPr/>
              </p:nvPicPr>
              <p:blipFill>
                <a:blip r:embed="rId6"/>
                <a:stretch>
                  <a:fillRect/>
                </a:stretch>
              </p:blipFill>
              <p:spPr>
                <a:xfrm>
                  <a:off x="9398843" y="58606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58" name="Ink 57">
                  <a:extLst>
                    <a:ext uri="{FF2B5EF4-FFF2-40B4-BE49-F238E27FC236}">
                      <a16:creationId xmlns:a16="http://schemas.microsoft.com/office/drawing/2014/main" id="{D72C8CC8-580C-0AEC-51D4-4CBF4882CDC9}"/>
                    </a:ext>
                  </a:extLst>
                </p14:cNvPr>
                <p14:cNvContentPartPr/>
                <p14:nvPr/>
              </p14:nvContentPartPr>
              <p14:xfrm>
                <a:off x="9456443" y="5878325"/>
                <a:ext cx="360" cy="360"/>
              </p14:xfrm>
            </p:contentPart>
          </mc:Choice>
          <mc:Fallback xmlns="">
            <p:pic>
              <p:nvPicPr>
                <p:cNvPr id="58" name="Ink 57">
                  <a:extLst>
                    <a:ext uri="{FF2B5EF4-FFF2-40B4-BE49-F238E27FC236}">
                      <a16:creationId xmlns:a16="http://schemas.microsoft.com/office/drawing/2014/main" id="{D72C8CC8-580C-0AEC-51D4-4CBF4882CDC9}"/>
                    </a:ext>
                  </a:extLst>
                </p:cNvPr>
                <p:cNvPicPr/>
                <p:nvPr/>
              </p:nvPicPr>
              <p:blipFill>
                <a:blip r:embed="rId6"/>
                <a:stretch>
                  <a:fillRect/>
                </a:stretch>
              </p:blipFill>
              <p:spPr>
                <a:xfrm>
                  <a:off x="9438803" y="58606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60" name="Ink 59">
                  <a:extLst>
                    <a:ext uri="{FF2B5EF4-FFF2-40B4-BE49-F238E27FC236}">
                      <a16:creationId xmlns:a16="http://schemas.microsoft.com/office/drawing/2014/main" id="{67F113F4-24B2-E62D-0984-880B62067DFF}"/>
                    </a:ext>
                  </a:extLst>
                </p14:cNvPr>
                <p14:cNvContentPartPr/>
                <p14:nvPr/>
              </p14:nvContentPartPr>
              <p14:xfrm>
                <a:off x="9483083" y="5883725"/>
                <a:ext cx="360" cy="360"/>
              </p14:xfrm>
            </p:contentPart>
          </mc:Choice>
          <mc:Fallback xmlns="">
            <p:pic>
              <p:nvPicPr>
                <p:cNvPr id="60" name="Ink 59">
                  <a:extLst>
                    <a:ext uri="{FF2B5EF4-FFF2-40B4-BE49-F238E27FC236}">
                      <a16:creationId xmlns:a16="http://schemas.microsoft.com/office/drawing/2014/main" id="{67F113F4-24B2-E62D-0984-880B62067DFF}"/>
                    </a:ext>
                  </a:extLst>
                </p:cNvPr>
                <p:cNvPicPr/>
                <p:nvPr/>
              </p:nvPicPr>
              <p:blipFill>
                <a:blip r:embed="rId6"/>
                <a:stretch>
                  <a:fillRect/>
                </a:stretch>
              </p:blipFill>
              <p:spPr>
                <a:xfrm>
                  <a:off x="9465083" y="58660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61" name="Ink 60">
                  <a:extLst>
                    <a:ext uri="{FF2B5EF4-FFF2-40B4-BE49-F238E27FC236}">
                      <a16:creationId xmlns:a16="http://schemas.microsoft.com/office/drawing/2014/main" id="{8350241A-F14E-EC79-3702-847ADD6A72AD}"/>
                    </a:ext>
                  </a:extLst>
                </p14:cNvPr>
                <p14:cNvContentPartPr/>
                <p14:nvPr/>
              </p14:nvContentPartPr>
              <p14:xfrm>
                <a:off x="9522683" y="5883725"/>
                <a:ext cx="360" cy="360"/>
              </p14:xfrm>
            </p:contentPart>
          </mc:Choice>
          <mc:Fallback xmlns="">
            <p:pic>
              <p:nvPicPr>
                <p:cNvPr id="61" name="Ink 60">
                  <a:extLst>
                    <a:ext uri="{FF2B5EF4-FFF2-40B4-BE49-F238E27FC236}">
                      <a16:creationId xmlns:a16="http://schemas.microsoft.com/office/drawing/2014/main" id="{8350241A-F14E-EC79-3702-847ADD6A72AD}"/>
                    </a:ext>
                  </a:extLst>
                </p:cNvPr>
                <p:cNvPicPr/>
                <p:nvPr/>
              </p:nvPicPr>
              <p:blipFill>
                <a:blip r:embed="rId6"/>
                <a:stretch>
                  <a:fillRect/>
                </a:stretch>
              </p:blipFill>
              <p:spPr>
                <a:xfrm>
                  <a:off x="9505043" y="58660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 name="Ink 1">
                  <a:extLst>
                    <a:ext uri="{FF2B5EF4-FFF2-40B4-BE49-F238E27FC236}">
                      <a16:creationId xmlns:a16="http://schemas.microsoft.com/office/drawing/2014/main" id="{6935E139-AE62-4962-1C92-C025461CFF7E}"/>
                    </a:ext>
                  </a:extLst>
                </p14:cNvPr>
                <p14:cNvContentPartPr/>
                <p14:nvPr/>
              </p14:nvContentPartPr>
              <p14:xfrm>
                <a:off x="9883726" y="5921109"/>
                <a:ext cx="360" cy="360"/>
              </p14:xfrm>
            </p:contentPart>
          </mc:Choice>
          <mc:Fallback xmlns="">
            <p:pic>
              <p:nvPicPr>
                <p:cNvPr id="2" name="Ink 1">
                  <a:extLst>
                    <a:ext uri="{FF2B5EF4-FFF2-40B4-BE49-F238E27FC236}">
                      <a16:creationId xmlns:a16="http://schemas.microsoft.com/office/drawing/2014/main" id="{6935E139-AE62-4962-1C92-C025461CFF7E}"/>
                    </a:ext>
                  </a:extLst>
                </p:cNvPr>
                <p:cNvPicPr/>
                <p:nvPr/>
              </p:nvPicPr>
              <p:blipFill>
                <a:blip r:embed="rId37"/>
                <a:stretch>
                  <a:fillRect/>
                </a:stretch>
              </p:blipFill>
              <p:spPr>
                <a:xfrm>
                  <a:off x="9874726" y="591246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 name="Ink 2">
                  <a:extLst>
                    <a:ext uri="{FF2B5EF4-FFF2-40B4-BE49-F238E27FC236}">
                      <a16:creationId xmlns:a16="http://schemas.microsoft.com/office/drawing/2014/main" id="{CAEFA213-4B85-F778-1F43-2361F1205A4D}"/>
                    </a:ext>
                  </a:extLst>
                </p14:cNvPr>
                <p14:cNvContentPartPr/>
                <p14:nvPr/>
              </p14:nvContentPartPr>
              <p14:xfrm>
                <a:off x="9829366" y="5950269"/>
                <a:ext cx="83880" cy="360"/>
              </p14:xfrm>
            </p:contentPart>
          </mc:Choice>
          <mc:Fallback xmlns="">
            <p:pic>
              <p:nvPicPr>
                <p:cNvPr id="3" name="Ink 2">
                  <a:extLst>
                    <a:ext uri="{FF2B5EF4-FFF2-40B4-BE49-F238E27FC236}">
                      <a16:creationId xmlns:a16="http://schemas.microsoft.com/office/drawing/2014/main" id="{CAEFA213-4B85-F778-1F43-2361F1205A4D}"/>
                    </a:ext>
                  </a:extLst>
                </p:cNvPr>
                <p:cNvPicPr/>
                <p:nvPr/>
              </p:nvPicPr>
              <p:blipFill>
                <a:blip r:embed="rId39"/>
                <a:stretch>
                  <a:fillRect/>
                </a:stretch>
              </p:blipFill>
              <p:spPr>
                <a:xfrm>
                  <a:off x="9820366" y="5941269"/>
                  <a:ext cx="101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6" name="Ink 5">
                  <a:extLst>
                    <a:ext uri="{FF2B5EF4-FFF2-40B4-BE49-F238E27FC236}">
                      <a16:creationId xmlns:a16="http://schemas.microsoft.com/office/drawing/2014/main" id="{CDD7C8A0-3567-2F7C-3298-47DC2C5737FF}"/>
                    </a:ext>
                  </a:extLst>
                </p14:cNvPr>
                <p14:cNvContentPartPr/>
                <p14:nvPr/>
              </p14:nvContentPartPr>
              <p14:xfrm>
                <a:off x="9811006" y="5950269"/>
                <a:ext cx="360" cy="360"/>
              </p14:xfrm>
            </p:contentPart>
          </mc:Choice>
          <mc:Fallback xmlns="">
            <p:pic>
              <p:nvPicPr>
                <p:cNvPr id="6" name="Ink 5">
                  <a:extLst>
                    <a:ext uri="{FF2B5EF4-FFF2-40B4-BE49-F238E27FC236}">
                      <a16:creationId xmlns:a16="http://schemas.microsoft.com/office/drawing/2014/main" id="{CDD7C8A0-3567-2F7C-3298-47DC2C5737FF}"/>
                    </a:ext>
                  </a:extLst>
                </p:cNvPr>
                <p:cNvPicPr/>
                <p:nvPr/>
              </p:nvPicPr>
              <p:blipFill>
                <a:blip r:embed="rId37"/>
                <a:stretch>
                  <a:fillRect/>
                </a:stretch>
              </p:blipFill>
              <p:spPr>
                <a:xfrm>
                  <a:off x="9802366" y="594126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7" name="Ink 6">
                  <a:extLst>
                    <a:ext uri="{FF2B5EF4-FFF2-40B4-BE49-F238E27FC236}">
                      <a16:creationId xmlns:a16="http://schemas.microsoft.com/office/drawing/2014/main" id="{FF013CD7-D5CC-4411-4987-B07B5C203DE7}"/>
                    </a:ext>
                  </a:extLst>
                </p14:cNvPr>
                <p14:cNvContentPartPr/>
                <p14:nvPr/>
              </p14:nvContentPartPr>
              <p14:xfrm>
                <a:off x="9811006" y="5950269"/>
                <a:ext cx="360" cy="360"/>
              </p14:xfrm>
            </p:contentPart>
          </mc:Choice>
          <mc:Fallback xmlns="">
            <p:pic>
              <p:nvPicPr>
                <p:cNvPr id="7" name="Ink 6">
                  <a:extLst>
                    <a:ext uri="{FF2B5EF4-FFF2-40B4-BE49-F238E27FC236}">
                      <a16:creationId xmlns:a16="http://schemas.microsoft.com/office/drawing/2014/main" id="{FF013CD7-D5CC-4411-4987-B07B5C203DE7}"/>
                    </a:ext>
                  </a:extLst>
                </p:cNvPr>
                <p:cNvPicPr/>
                <p:nvPr/>
              </p:nvPicPr>
              <p:blipFill>
                <a:blip r:embed="rId37"/>
                <a:stretch>
                  <a:fillRect/>
                </a:stretch>
              </p:blipFill>
              <p:spPr>
                <a:xfrm>
                  <a:off x="9802366" y="594126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63" name="Ink 62">
                  <a:extLst>
                    <a:ext uri="{FF2B5EF4-FFF2-40B4-BE49-F238E27FC236}">
                      <a16:creationId xmlns:a16="http://schemas.microsoft.com/office/drawing/2014/main" id="{9FFE4600-CFAE-6772-3EF3-1AF261E617C9}"/>
                    </a:ext>
                  </a:extLst>
                </p14:cNvPr>
                <p14:cNvContentPartPr/>
                <p14:nvPr/>
              </p14:nvContentPartPr>
              <p14:xfrm>
                <a:off x="9655883" y="5878325"/>
                <a:ext cx="225360" cy="34920"/>
              </p14:xfrm>
            </p:contentPart>
          </mc:Choice>
          <mc:Fallback xmlns="">
            <p:pic>
              <p:nvPicPr>
                <p:cNvPr id="63" name="Ink 62">
                  <a:extLst>
                    <a:ext uri="{FF2B5EF4-FFF2-40B4-BE49-F238E27FC236}">
                      <a16:creationId xmlns:a16="http://schemas.microsoft.com/office/drawing/2014/main" id="{9FFE4600-CFAE-6772-3EF3-1AF261E617C9}"/>
                    </a:ext>
                  </a:extLst>
                </p:cNvPr>
                <p:cNvPicPr/>
                <p:nvPr/>
              </p:nvPicPr>
              <p:blipFill>
                <a:blip r:embed="rId43"/>
                <a:stretch>
                  <a:fillRect/>
                </a:stretch>
              </p:blipFill>
              <p:spPr>
                <a:xfrm>
                  <a:off x="9637883" y="5860685"/>
                  <a:ext cx="261000" cy="705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025" name="Ink 1024">
                  <a:extLst>
                    <a:ext uri="{FF2B5EF4-FFF2-40B4-BE49-F238E27FC236}">
                      <a16:creationId xmlns:a16="http://schemas.microsoft.com/office/drawing/2014/main" id="{7CB75E5C-E324-D0FE-0796-F24EDB63567D}"/>
                    </a:ext>
                  </a:extLst>
                </p14:cNvPr>
                <p14:cNvContentPartPr/>
                <p14:nvPr/>
              </p14:nvContentPartPr>
              <p14:xfrm>
                <a:off x="9557243" y="5881205"/>
                <a:ext cx="360" cy="360"/>
              </p14:xfrm>
            </p:contentPart>
          </mc:Choice>
          <mc:Fallback xmlns="">
            <p:pic>
              <p:nvPicPr>
                <p:cNvPr id="1025" name="Ink 1024">
                  <a:extLst>
                    <a:ext uri="{FF2B5EF4-FFF2-40B4-BE49-F238E27FC236}">
                      <a16:creationId xmlns:a16="http://schemas.microsoft.com/office/drawing/2014/main" id="{7CB75E5C-E324-D0FE-0796-F24EDB63567D}"/>
                    </a:ext>
                  </a:extLst>
                </p:cNvPr>
                <p:cNvPicPr/>
                <p:nvPr/>
              </p:nvPicPr>
              <p:blipFill>
                <a:blip r:embed="rId6"/>
                <a:stretch>
                  <a:fillRect/>
                </a:stretch>
              </p:blipFill>
              <p:spPr>
                <a:xfrm>
                  <a:off x="9539603" y="586320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1028" name="Ink 1027">
                  <a:extLst>
                    <a:ext uri="{FF2B5EF4-FFF2-40B4-BE49-F238E27FC236}">
                      <a16:creationId xmlns:a16="http://schemas.microsoft.com/office/drawing/2014/main" id="{618A7E8D-D23F-CA7E-5F7F-06E6CF5859AF}"/>
                    </a:ext>
                  </a:extLst>
                </p14:cNvPr>
                <p14:cNvContentPartPr/>
                <p14:nvPr/>
              </p14:nvContentPartPr>
              <p14:xfrm>
                <a:off x="9578483" y="5881205"/>
                <a:ext cx="360" cy="360"/>
              </p14:xfrm>
            </p:contentPart>
          </mc:Choice>
          <mc:Fallback xmlns="">
            <p:pic>
              <p:nvPicPr>
                <p:cNvPr id="1028" name="Ink 1027">
                  <a:extLst>
                    <a:ext uri="{FF2B5EF4-FFF2-40B4-BE49-F238E27FC236}">
                      <a16:creationId xmlns:a16="http://schemas.microsoft.com/office/drawing/2014/main" id="{618A7E8D-D23F-CA7E-5F7F-06E6CF5859AF}"/>
                    </a:ext>
                  </a:extLst>
                </p:cNvPr>
                <p:cNvPicPr/>
                <p:nvPr/>
              </p:nvPicPr>
              <p:blipFill>
                <a:blip r:embed="rId6"/>
                <a:stretch>
                  <a:fillRect/>
                </a:stretch>
              </p:blipFill>
              <p:spPr>
                <a:xfrm>
                  <a:off x="9560843" y="586320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1030" name="Ink 1029">
                  <a:extLst>
                    <a:ext uri="{FF2B5EF4-FFF2-40B4-BE49-F238E27FC236}">
                      <a16:creationId xmlns:a16="http://schemas.microsoft.com/office/drawing/2014/main" id="{B3671EDC-9392-790A-BC80-B254C438EC30}"/>
                    </a:ext>
                  </a:extLst>
                </p14:cNvPr>
                <p14:cNvContentPartPr/>
                <p14:nvPr/>
              </p14:nvContentPartPr>
              <p14:xfrm>
                <a:off x="9594323" y="5878325"/>
                <a:ext cx="360" cy="360"/>
              </p14:xfrm>
            </p:contentPart>
          </mc:Choice>
          <mc:Fallback xmlns="">
            <p:pic>
              <p:nvPicPr>
                <p:cNvPr id="1030" name="Ink 1029">
                  <a:extLst>
                    <a:ext uri="{FF2B5EF4-FFF2-40B4-BE49-F238E27FC236}">
                      <a16:creationId xmlns:a16="http://schemas.microsoft.com/office/drawing/2014/main" id="{B3671EDC-9392-790A-BC80-B254C438EC30}"/>
                    </a:ext>
                  </a:extLst>
                </p:cNvPr>
                <p:cNvPicPr/>
                <p:nvPr/>
              </p:nvPicPr>
              <p:blipFill>
                <a:blip r:embed="rId6"/>
                <a:stretch>
                  <a:fillRect/>
                </a:stretch>
              </p:blipFill>
              <p:spPr>
                <a:xfrm>
                  <a:off x="9576323" y="58606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1031" name="Ink 1030">
                  <a:extLst>
                    <a:ext uri="{FF2B5EF4-FFF2-40B4-BE49-F238E27FC236}">
                      <a16:creationId xmlns:a16="http://schemas.microsoft.com/office/drawing/2014/main" id="{8B3B8E9C-6AAE-820B-EDF8-1074DF3E84CE}"/>
                    </a:ext>
                  </a:extLst>
                </p14:cNvPr>
                <p14:cNvContentPartPr/>
                <p14:nvPr/>
              </p14:nvContentPartPr>
              <p14:xfrm>
                <a:off x="9626003" y="5878325"/>
                <a:ext cx="360" cy="360"/>
              </p14:xfrm>
            </p:contentPart>
          </mc:Choice>
          <mc:Fallback xmlns="">
            <p:pic>
              <p:nvPicPr>
                <p:cNvPr id="1031" name="Ink 1030">
                  <a:extLst>
                    <a:ext uri="{FF2B5EF4-FFF2-40B4-BE49-F238E27FC236}">
                      <a16:creationId xmlns:a16="http://schemas.microsoft.com/office/drawing/2014/main" id="{8B3B8E9C-6AAE-820B-EDF8-1074DF3E84CE}"/>
                    </a:ext>
                  </a:extLst>
                </p:cNvPr>
                <p:cNvPicPr/>
                <p:nvPr/>
              </p:nvPicPr>
              <p:blipFill>
                <a:blip r:embed="rId6"/>
                <a:stretch>
                  <a:fillRect/>
                </a:stretch>
              </p:blipFill>
              <p:spPr>
                <a:xfrm>
                  <a:off x="9608363" y="58606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1032" name="Ink 1031">
                  <a:extLst>
                    <a:ext uri="{FF2B5EF4-FFF2-40B4-BE49-F238E27FC236}">
                      <a16:creationId xmlns:a16="http://schemas.microsoft.com/office/drawing/2014/main" id="{68FE97B6-825E-EED4-DD3D-25BC4F68D61A}"/>
                    </a:ext>
                  </a:extLst>
                </p14:cNvPr>
                <p14:cNvContentPartPr/>
                <p14:nvPr/>
              </p14:nvContentPartPr>
              <p14:xfrm>
                <a:off x="9660563" y="5870405"/>
                <a:ext cx="360" cy="360"/>
              </p14:xfrm>
            </p:contentPart>
          </mc:Choice>
          <mc:Fallback xmlns="">
            <p:pic>
              <p:nvPicPr>
                <p:cNvPr id="1032" name="Ink 1031">
                  <a:extLst>
                    <a:ext uri="{FF2B5EF4-FFF2-40B4-BE49-F238E27FC236}">
                      <a16:creationId xmlns:a16="http://schemas.microsoft.com/office/drawing/2014/main" id="{68FE97B6-825E-EED4-DD3D-25BC4F68D61A}"/>
                    </a:ext>
                  </a:extLst>
                </p:cNvPr>
                <p:cNvPicPr/>
                <p:nvPr/>
              </p:nvPicPr>
              <p:blipFill>
                <a:blip r:embed="rId6"/>
                <a:stretch>
                  <a:fillRect/>
                </a:stretch>
              </p:blipFill>
              <p:spPr>
                <a:xfrm>
                  <a:off x="9642923" y="585276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1034" name="Ink 1033">
                  <a:extLst>
                    <a:ext uri="{FF2B5EF4-FFF2-40B4-BE49-F238E27FC236}">
                      <a16:creationId xmlns:a16="http://schemas.microsoft.com/office/drawing/2014/main" id="{5E16F16B-B505-7743-193B-6BC7E5C9A67F}"/>
                    </a:ext>
                  </a:extLst>
                </p14:cNvPr>
                <p14:cNvContentPartPr/>
                <p14:nvPr/>
              </p14:nvContentPartPr>
              <p14:xfrm>
                <a:off x="9692243" y="5873285"/>
                <a:ext cx="360" cy="360"/>
              </p14:xfrm>
            </p:contentPart>
          </mc:Choice>
          <mc:Fallback xmlns="">
            <p:pic>
              <p:nvPicPr>
                <p:cNvPr id="1034" name="Ink 1033">
                  <a:extLst>
                    <a:ext uri="{FF2B5EF4-FFF2-40B4-BE49-F238E27FC236}">
                      <a16:creationId xmlns:a16="http://schemas.microsoft.com/office/drawing/2014/main" id="{5E16F16B-B505-7743-193B-6BC7E5C9A67F}"/>
                    </a:ext>
                  </a:extLst>
                </p:cNvPr>
                <p:cNvPicPr/>
                <p:nvPr/>
              </p:nvPicPr>
              <p:blipFill>
                <a:blip r:embed="rId6"/>
                <a:stretch>
                  <a:fillRect/>
                </a:stretch>
              </p:blipFill>
              <p:spPr>
                <a:xfrm>
                  <a:off x="9674603" y="58552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1036" name="Ink 1035">
                  <a:extLst>
                    <a:ext uri="{FF2B5EF4-FFF2-40B4-BE49-F238E27FC236}">
                      <a16:creationId xmlns:a16="http://schemas.microsoft.com/office/drawing/2014/main" id="{E2070803-661A-29BD-5D64-51981DCD0534}"/>
                    </a:ext>
                  </a:extLst>
                </p14:cNvPr>
                <p14:cNvContentPartPr/>
                <p14:nvPr/>
              </p14:nvContentPartPr>
              <p14:xfrm>
                <a:off x="9737603" y="5873285"/>
                <a:ext cx="360" cy="360"/>
              </p14:xfrm>
            </p:contentPart>
          </mc:Choice>
          <mc:Fallback xmlns="">
            <p:pic>
              <p:nvPicPr>
                <p:cNvPr id="1036" name="Ink 1035">
                  <a:extLst>
                    <a:ext uri="{FF2B5EF4-FFF2-40B4-BE49-F238E27FC236}">
                      <a16:creationId xmlns:a16="http://schemas.microsoft.com/office/drawing/2014/main" id="{E2070803-661A-29BD-5D64-51981DCD0534}"/>
                    </a:ext>
                  </a:extLst>
                </p:cNvPr>
                <p:cNvPicPr/>
                <p:nvPr/>
              </p:nvPicPr>
              <p:blipFill>
                <a:blip r:embed="rId6"/>
                <a:stretch>
                  <a:fillRect/>
                </a:stretch>
              </p:blipFill>
              <p:spPr>
                <a:xfrm>
                  <a:off x="9719603" y="58552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1037" name="Ink 1036">
                  <a:extLst>
                    <a:ext uri="{FF2B5EF4-FFF2-40B4-BE49-F238E27FC236}">
                      <a16:creationId xmlns:a16="http://schemas.microsoft.com/office/drawing/2014/main" id="{58399176-2A73-9E95-7367-EAA17118862A}"/>
                    </a:ext>
                  </a:extLst>
                </p14:cNvPr>
                <p14:cNvContentPartPr/>
                <p14:nvPr/>
              </p14:nvContentPartPr>
              <p14:xfrm>
                <a:off x="9769283" y="5873285"/>
                <a:ext cx="360" cy="360"/>
              </p14:xfrm>
            </p:contentPart>
          </mc:Choice>
          <mc:Fallback xmlns="">
            <p:pic>
              <p:nvPicPr>
                <p:cNvPr id="1037" name="Ink 1036">
                  <a:extLst>
                    <a:ext uri="{FF2B5EF4-FFF2-40B4-BE49-F238E27FC236}">
                      <a16:creationId xmlns:a16="http://schemas.microsoft.com/office/drawing/2014/main" id="{58399176-2A73-9E95-7367-EAA17118862A}"/>
                    </a:ext>
                  </a:extLst>
                </p:cNvPr>
                <p:cNvPicPr/>
                <p:nvPr/>
              </p:nvPicPr>
              <p:blipFill>
                <a:blip r:embed="rId6"/>
                <a:stretch>
                  <a:fillRect/>
                </a:stretch>
              </p:blipFill>
              <p:spPr>
                <a:xfrm>
                  <a:off x="9751643" y="58552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1038" name="Ink 1037">
                  <a:extLst>
                    <a:ext uri="{FF2B5EF4-FFF2-40B4-BE49-F238E27FC236}">
                      <a16:creationId xmlns:a16="http://schemas.microsoft.com/office/drawing/2014/main" id="{DE06C89A-24BD-7E1D-1643-2881B122CA5F}"/>
                    </a:ext>
                  </a:extLst>
                </p14:cNvPr>
                <p14:cNvContentPartPr/>
                <p14:nvPr/>
              </p14:nvContentPartPr>
              <p14:xfrm>
                <a:off x="9798443" y="5873285"/>
                <a:ext cx="360" cy="360"/>
              </p14:xfrm>
            </p:contentPart>
          </mc:Choice>
          <mc:Fallback xmlns="">
            <p:pic>
              <p:nvPicPr>
                <p:cNvPr id="1038" name="Ink 1037">
                  <a:extLst>
                    <a:ext uri="{FF2B5EF4-FFF2-40B4-BE49-F238E27FC236}">
                      <a16:creationId xmlns:a16="http://schemas.microsoft.com/office/drawing/2014/main" id="{DE06C89A-24BD-7E1D-1643-2881B122CA5F}"/>
                    </a:ext>
                  </a:extLst>
                </p:cNvPr>
                <p:cNvPicPr/>
                <p:nvPr/>
              </p:nvPicPr>
              <p:blipFill>
                <a:blip r:embed="rId6"/>
                <a:stretch>
                  <a:fillRect/>
                </a:stretch>
              </p:blipFill>
              <p:spPr>
                <a:xfrm>
                  <a:off x="9780803" y="58552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1039" name="Ink 1038">
                  <a:extLst>
                    <a:ext uri="{FF2B5EF4-FFF2-40B4-BE49-F238E27FC236}">
                      <a16:creationId xmlns:a16="http://schemas.microsoft.com/office/drawing/2014/main" id="{47B0CF68-9B40-4BE7-C94F-D0DDA4ADB7F2}"/>
                    </a:ext>
                  </a:extLst>
                </p14:cNvPr>
                <p14:cNvContentPartPr/>
                <p14:nvPr/>
              </p14:nvContentPartPr>
              <p14:xfrm>
                <a:off x="9840923" y="5873285"/>
                <a:ext cx="360" cy="360"/>
              </p14:xfrm>
            </p:contentPart>
          </mc:Choice>
          <mc:Fallback xmlns="">
            <p:pic>
              <p:nvPicPr>
                <p:cNvPr id="1039" name="Ink 1038">
                  <a:extLst>
                    <a:ext uri="{FF2B5EF4-FFF2-40B4-BE49-F238E27FC236}">
                      <a16:creationId xmlns:a16="http://schemas.microsoft.com/office/drawing/2014/main" id="{47B0CF68-9B40-4BE7-C94F-D0DDA4ADB7F2}"/>
                    </a:ext>
                  </a:extLst>
                </p:cNvPr>
                <p:cNvPicPr/>
                <p:nvPr/>
              </p:nvPicPr>
              <p:blipFill>
                <a:blip r:embed="rId6"/>
                <a:stretch>
                  <a:fillRect/>
                </a:stretch>
              </p:blipFill>
              <p:spPr>
                <a:xfrm>
                  <a:off x="9822923" y="585528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041" name="Ink 1040">
                  <a:extLst>
                    <a:ext uri="{FF2B5EF4-FFF2-40B4-BE49-F238E27FC236}">
                      <a16:creationId xmlns:a16="http://schemas.microsoft.com/office/drawing/2014/main" id="{D6F2407A-9B1E-C370-3C39-872CEC0DDB3B}"/>
                    </a:ext>
                  </a:extLst>
                </p14:cNvPr>
                <p14:cNvContentPartPr/>
                <p14:nvPr/>
              </p14:nvContentPartPr>
              <p14:xfrm>
                <a:off x="8858483" y="5904965"/>
                <a:ext cx="1009440" cy="324000"/>
              </p14:xfrm>
            </p:contentPart>
          </mc:Choice>
          <mc:Fallback xmlns="">
            <p:pic>
              <p:nvPicPr>
                <p:cNvPr id="1041" name="Ink 1040">
                  <a:extLst>
                    <a:ext uri="{FF2B5EF4-FFF2-40B4-BE49-F238E27FC236}">
                      <a16:creationId xmlns:a16="http://schemas.microsoft.com/office/drawing/2014/main" id="{D6F2407A-9B1E-C370-3C39-872CEC0DDB3B}"/>
                    </a:ext>
                  </a:extLst>
                </p:cNvPr>
                <p:cNvPicPr/>
                <p:nvPr/>
              </p:nvPicPr>
              <p:blipFill>
                <a:blip r:embed="rId55"/>
                <a:stretch>
                  <a:fillRect/>
                </a:stretch>
              </p:blipFill>
              <p:spPr>
                <a:xfrm>
                  <a:off x="8840483" y="5886965"/>
                  <a:ext cx="1045080" cy="359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6">
            <p14:nvContentPartPr>
              <p14:cNvPr id="1043" name="Ink 1042">
                <a:extLst>
                  <a:ext uri="{FF2B5EF4-FFF2-40B4-BE49-F238E27FC236}">
                    <a16:creationId xmlns:a16="http://schemas.microsoft.com/office/drawing/2014/main" id="{D27C207A-EA92-58EE-FB43-7A578F94413E}"/>
                  </a:ext>
                </a:extLst>
              </p14:cNvPr>
              <p14:cNvContentPartPr/>
              <p14:nvPr/>
            </p14:nvContentPartPr>
            <p14:xfrm>
              <a:off x="8876483" y="6240548"/>
              <a:ext cx="1130760" cy="189720"/>
            </p14:xfrm>
          </p:contentPart>
        </mc:Choice>
        <mc:Fallback xmlns="">
          <p:pic>
            <p:nvPicPr>
              <p:cNvPr id="1043" name="Ink 1042">
                <a:extLst>
                  <a:ext uri="{FF2B5EF4-FFF2-40B4-BE49-F238E27FC236}">
                    <a16:creationId xmlns:a16="http://schemas.microsoft.com/office/drawing/2014/main" id="{D27C207A-EA92-58EE-FB43-7A578F94413E}"/>
                  </a:ext>
                </a:extLst>
              </p:cNvPr>
              <p:cNvPicPr/>
              <p:nvPr/>
            </p:nvPicPr>
            <p:blipFill>
              <a:blip r:embed="rId57"/>
              <a:stretch>
                <a:fillRect/>
              </a:stretch>
            </p:blipFill>
            <p:spPr>
              <a:xfrm>
                <a:off x="8858483" y="6222548"/>
                <a:ext cx="1166400" cy="22536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9" name="Ink 8">
                <a:extLst>
                  <a:ext uri="{FF2B5EF4-FFF2-40B4-BE49-F238E27FC236}">
                    <a16:creationId xmlns:a16="http://schemas.microsoft.com/office/drawing/2014/main" id="{FFDF2905-9BF0-CC73-DE79-05568C85288D}"/>
                  </a:ext>
                </a:extLst>
              </p14:cNvPr>
              <p14:cNvContentPartPr/>
              <p14:nvPr/>
            </p14:nvContentPartPr>
            <p14:xfrm>
              <a:off x="7425780" y="6305740"/>
              <a:ext cx="414360" cy="145800"/>
            </p14:xfrm>
          </p:contentPart>
        </mc:Choice>
        <mc:Fallback>
          <p:pic>
            <p:nvPicPr>
              <p:cNvPr id="9" name="Ink 8">
                <a:extLst>
                  <a:ext uri="{FF2B5EF4-FFF2-40B4-BE49-F238E27FC236}">
                    <a16:creationId xmlns:a16="http://schemas.microsoft.com/office/drawing/2014/main" id="{FFDF2905-9BF0-CC73-DE79-05568C85288D}"/>
                  </a:ext>
                </a:extLst>
              </p:cNvPr>
              <p:cNvPicPr/>
              <p:nvPr/>
            </p:nvPicPr>
            <p:blipFill>
              <a:blip r:embed="rId59"/>
              <a:stretch>
                <a:fillRect/>
              </a:stretch>
            </p:blipFill>
            <p:spPr>
              <a:xfrm>
                <a:off x="7417140" y="6297100"/>
                <a:ext cx="432000" cy="163440"/>
              </a:xfrm>
              <a:prstGeom prst="rect">
                <a:avLst/>
              </a:prstGeom>
            </p:spPr>
          </p:pic>
        </mc:Fallback>
      </mc:AlternateContent>
    </p:spTree>
    <p:extLst>
      <p:ext uri="{BB962C8B-B14F-4D97-AF65-F5344CB8AC3E}">
        <p14:creationId xmlns:p14="http://schemas.microsoft.com/office/powerpoint/2010/main" val="3457378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7975</TotalTime>
  <Words>663</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Source Sans Pro</vt:lpstr>
      <vt:lpstr>WordVisiCarriageReturn_MSFontService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Lancastle</dc:creator>
  <cp:lastModifiedBy>MCT Durham</cp:lastModifiedBy>
  <cp:revision>8</cp:revision>
  <dcterms:created xsi:type="dcterms:W3CDTF">2021-11-11T07:10:51Z</dcterms:created>
  <dcterms:modified xsi:type="dcterms:W3CDTF">2023-06-10T22:09:06Z</dcterms:modified>
</cp:coreProperties>
</file>