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1A6662E-FAF4-44BC-88B5-85A7CBFB6D30}" type="datetime1">
              <a:rPr lang="en-US" smtClean="0"/>
              <a:pPr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71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38064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66382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5757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96051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6/7/2023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1539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6/7/2023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0246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C559632-1575-4E14-B53B-3DC3D5ED3947}" type="datetime1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04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C4A6868-2568-4CC9-B302-F37117B01A6E}" type="datetime1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98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41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7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01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6/7/2023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4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6/7/2023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5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6/7/2023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1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3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7E0CF6C-748E-4B7A-BC8B-3011EF78ED13}" type="datetime1">
              <a:rPr lang="en-US" smtClean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756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green and blue background with black text&#10;&#10;Description automatically generated with low confidence">
            <a:extLst>
              <a:ext uri="{FF2B5EF4-FFF2-40B4-BE49-F238E27FC236}">
                <a16:creationId xmlns:a16="http://schemas.microsoft.com/office/drawing/2014/main" id="{57ECE986-8BC4-2305-944E-5367688008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188765" y="686435"/>
            <a:ext cx="3472520" cy="3472520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cxnSp>
        <p:nvCxnSpPr>
          <p:cNvPr id="23" name="Straight Connector 18">
            <a:extLst>
              <a:ext uri="{FF2B5EF4-FFF2-40B4-BE49-F238E27FC236}">
                <a16:creationId xmlns:a16="http://schemas.microsoft.com/office/drawing/2014/main" id="{D4BDCD00-BA97-40D8-93CD-0A9CA931B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02080" y="3429000"/>
            <a:ext cx="2636520" cy="0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 green and blue background with black text&#10;&#10;Description automatically generated with low confidence">
            <a:extLst>
              <a:ext uri="{FF2B5EF4-FFF2-40B4-BE49-F238E27FC236}">
                <a16:creationId xmlns:a16="http://schemas.microsoft.com/office/drawing/2014/main" id="{84233D0E-15D0-2705-D009-3097E2DC489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490811" y="3623776"/>
            <a:ext cx="2547789" cy="2547789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cxnSp>
        <p:nvCxnSpPr>
          <p:cNvPr id="24" name="Straight Connector 20">
            <a:extLst>
              <a:ext uri="{FF2B5EF4-FFF2-40B4-BE49-F238E27FC236}">
                <a16:creationId xmlns:a16="http://schemas.microsoft.com/office/drawing/2014/main" id="{2D631E40-F51C-4828-B23B-DF9035132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green and blue background with black text&#10;&#10;Description automatically generated with low confidence">
            <a:extLst>
              <a:ext uri="{FF2B5EF4-FFF2-40B4-BE49-F238E27FC236}">
                <a16:creationId xmlns:a16="http://schemas.microsoft.com/office/drawing/2014/main" id="{A85F89DC-918A-0447-3E26-BEDE8612B48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490811" y="760053"/>
            <a:ext cx="2547789" cy="2547789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922EAD2-ABEE-A0DB-36DE-3D16F08BF26F}"/>
              </a:ext>
            </a:extLst>
          </p:cNvPr>
          <p:cNvSpPr txBox="1"/>
          <p:nvPr/>
        </p:nvSpPr>
        <p:spPr>
          <a:xfrm>
            <a:off x="4654296" y="4232573"/>
            <a:ext cx="68353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>
                <a:solidFill>
                  <a:schemeClr val="bg1"/>
                </a:solidFill>
                <a:effectLst>
                  <a:glow rad="63500">
                    <a:srgbClr val="00B050">
                      <a:alpha val="40000"/>
                    </a:srgbClr>
                  </a:glow>
                </a:effectLst>
                <a:latin typeface="Berlin Sans FB" panose="020E0602020502020306" pitchFamily="34" charset="0"/>
              </a:rPr>
              <a:t>Have your say! </a:t>
            </a:r>
          </a:p>
          <a:p>
            <a:pPr algn="ctr"/>
            <a:r>
              <a:rPr lang="en-GB" sz="3000" dirty="0">
                <a:solidFill>
                  <a:schemeClr val="bg1"/>
                </a:solidFill>
                <a:effectLst>
                  <a:glow rad="63500">
                    <a:srgbClr val="00B050">
                      <a:alpha val="40000"/>
                    </a:srgbClr>
                  </a:glow>
                </a:effectLst>
                <a:latin typeface="Berlin Sans FB" panose="020E0602020502020306" pitchFamily="34" charset="0"/>
              </a:rPr>
              <a:t>Write your praise or grievance on a sticky note &amp; place in the decorated bin provided at the front. </a:t>
            </a:r>
          </a:p>
        </p:txBody>
      </p:sp>
    </p:spTree>
    <p:extLst>
      <p:ext uri="{BB962C8B-B14F-4D97-AF65-F5344CB8AC3E}">
        <p14:creationId xmlns:p14="http://schemas.microsoft.com/office/powerpoint/2010/main" val="31434693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</TotalTime>
  <Words>24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 Sans FB</vt:lpstr>
      <vt:lpstr>Century Gothic</vt:lpstr>
      <vt:lpstr>Wingdings 3</vt:lpstr>
      <vt:lpstr>Ion Boardroom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MCT Durham</dc:creator>
  <cp:lastModifiedBy>MCT Durham</cp:lastModifiedBy>
  <cp:revision>3</cp:revision>
  <dcterms:created xsi:type="dcterms:W3CDTF">2023-06-06T13:31:46Z</dcterms:created>
  <dcterms:modified xsi:type="dcterms:W3CDTF">2023-06-07T21:43:58Z</dcterms:modified>
</cp:coreProperties>
</file>