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14"/>
  </p:notesMasterIdLst>
  <p:handoutMasterIdLst>
    <p:handoutMasterId r:id="rId15"/>
  </p:handoutMasterIdLst>
  <p:sldIdLst>
    <p:sldId id="525" r:id="rId2"/>
    <p:sldId id="2145705844" r:id="rId3"/>
    <p:sldId id="2145705836" r:id="rId4"/>
    <p:sldId id="2145705837" r:id="rId5"/>
    <p:sldId id="2145705838" r:id="rId6"/>
    <p:sldId id="2145705839" r:id="rId7"/>
    <p:sldId id="2145705840" r:id="rId8"/>
    <p:sldId id="2145705841" r:id="rId9"/>
    <p:sldId id="2145705842" r:id="rId10"/>
    <p:sldId id="2145705843" r:id="rId11"/>
    <p:sldId id="2145705845" r:id="rId12"/>
    <p:sldId id="2145705833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CC66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81633" autoAdjust="0"/>
  </p:normalViewPr>
  <p:slideViewPr>
    <p:cSldViewPr>
      <p:cViewPr>
        <p:scale>
          <a:sx n="75" d="100"/>
          <a:sy n="75" d="100"/>
        </p:scale>
        <p:origin x="9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52"/>
    </p:cViewPr>
  </p:sorterViewPr>
  <p:notesViewPr>
    <p:cSldViewPr>
      <p:cViewPr varScale="1">
        <p:scale>
          <a:sx n="70" d="100"/>
          <a:sy n="70" d="100"/>
        </p:scale>
        <p:origin x="-1902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hyperlink" Target="mailto:sendiass@durham.gov.uk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5.png"/><Relationship Id="rId5" Type="http://schemas.openxmlformats.org/officeDocument/2006/relationships/hyperlink" Target="mailto:sendiass@durham.gov.uk" TargetMode="External"/><Relationship Id="rId4" Type="http://schemas.openxmlformats.org/officeDocument/2006/relationships/image" Target="../media/image14.svg"/><Relationship Id="rId9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73BA7-766E-4DF5-9A9B-B0347443ED9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97C3B2-F0FE-456D-ADB3-5E62D9F85BAB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April to August received 2694 enquiries</a:t>
          </a:r>
        </a:p>
        <a:p>
          <a:r>
            <a:rPr lang="en-GB" b="1" dirty="0">
              <a:solidFill>
                <a:schemeClr val="tx1"/>
              </a:solidFill>
            </a:rPr>
            <a:t>An average of 149 enquires per week.</a:t>
          </a:r>
        </a:p>
        <a:p>
          <a:r>
            <a:rPr lang="en-GB" b="1" dirty="0">
              <a:solidFill>
                <a:schemeClr val="tx1"/>
              </a:solidFill>
            </a:rPr>
            <a:t>Increased to 223 per week in September to October </a:t>
          </a:r>
          <a:endParaRPr lang="en-US" b="1" dirty="0">
            <a:solidFill>
              <a:schemeClr val="tx1"/>
            </a:solidFill>
          </a:endParaRPr>
        </a:p>
      </dgm:t>
    </dgm:pt>
    <dgm:pt modelId="{BCC69979-A3BA-4C1B-BE3F-C898DE1840D1}" type="parTrans" cxnId="{9FD342EA-0A3B-41E7-B5BC-2DFAC7C7EB5E}">
      <dgm:prSet/>
      <dgm:spPr/>
      <dgm:t>
        <a:bodyPr/>
        <a:lstStyle/>
        <a:p>
          <a:endParaRPr lang="en-US"/>
        </a:p>
      </dgm:t>
    </dgm:pt>
    <dgm:pt modelId="{AE65C9C2-A8D5-45A7-9D11-2AE33D0F2A5A}" type="sibTrans" cxnId="{9FD342EA-0A3B-41E7-B5BC-2DFAC7C7EB5E}">
      <dgm:prSet/>
      <dgm:spPr/>
      <dgm:t>
        <a:bodyPr/>
        <a:lstStyle/>
        <a:p>
          <a:endParaRPr lang="en-US"/>
        </a:p>
      </dgm:t>
    </dgm:pt>
    <dgm:pt modelId="{8F20CC00-F700-4D59-A7BD-26D7863EF4F2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The highest number of requests for support with an Education Health and Care (EHC) needs assessment since 2020. </a:t>
          </a:r>
          <a:endParaRPr lang="en-US" b="1" dirty="0">
            <a:solidFill>
              <a:schemeClr val="tx1"/>
            </a:solidFill>
          </a:endParaRPr>
        </a:p>
      </dgm:t>
    </dgm:pt>
    <dgm:pt modelId="{BC74AA6D-AF04-4B47-8CD3-EF440A75761E}" type="parTrans" cxnId="{012B7B98-F1DE-4BED-9899-3A72DD46130D}">
      <dgm:prSet/>
      <dgm:spPr/>
      <dgm:t>
        <a:bodyPr/>
        <a:lstStyle/>
        <a:p>
          <a:endParaRPr lang="en-US"/>
        </a:p>
      </dgm:t>
    </dgm:pt>
    <dgm:pt modelId="{1719112F-EC1E-4D8D-A86B-E1E7FD51FB65}" type="sibTrans" cxnId="{012B7B98-F1DE-4BED-9899-3A72DD46130D}">
      <dgm:prSet/>
      <dgm:spPr/>
      <dgm:t>
        <a:bodyPr/>
        <a:lstStyle/>
        <a:p>
          <a:endParaRPr lang="en-US"/>
        </a:p>
      </dgm:t>
    </dgm:pt>
    <dgm:pt modelId="{4316C374-F6D4-42C8-84FB-A8450CE314AF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The highest number of requests for support and representation for SEND Appeals since 2020.</a:t>
          </a:r>
          <a:endParaRPr lang="en-US" b="1" dirty="0">
            <a:solidFill>
              <a:schemeClr val="tx1"/>
            </a:solidFill>
          </a:endParaRPr>
        </a:p>
      </dgm:t>
    </dgm:pt>
    <dgm:pt modelId="{B4BDC39A-4964-44AB-8474-3270C0985E70}" type="parTrans" cxnId="{84D0D29A-7DDB-45FB-9A9E-28A3164B998A}">
      <dgm:prSet/>
      <dgm:spPr/>
      <dgm:t>
        <a:bodyPr/>
        <a:lstStyle/>
        <a:p>
          <a:endParaRPr lang="en-US"/>
        </a:p>
      </dgm:t>
    </dgm:pt>
    <dgm:pt modelId="{FB999B72-FE97-4D44-8B0E-747804D76795}" type="sibTrans" cxnId="{84D0D29A-7DDB-45FB-9A9E-28A3164B998A}">
      <dgm:prSet/>
      <dgm:spPr/>
      <dgm:t>
        <a:bodyPr/>
        <a:lstStyle/>
        <a:p>
          <a:endParaRPr lang="en-US"/>
        </a:p>
      </dgm:t>
    </dgm:pt>
    <dgm:pt modelId="{4CFCF2E1-C4E4-425A-92C8-477BB5A57B5C}">
      <dgm:prSet/>
      <dgm:spPr/>
      <dgm:t>
        <a:bodyPr/>
        <a:lstStyle/>
        <a:p>
          <a:pPr algn="just"/>
          <a:r>
            <a:rPr lang="en-GB" b="1" dirty="0">
              <a:solidFill>
                <a:schemeClr val="tx1"/>
              </a:solidFill>
            </a:rPr>
            <a:t>Families report ongoing challenges regarding children being suspended and at risk of permanent exclusion when they have SEND.</a:t>
          </a:r>
          <a:endParaRPr lang="en-US" b="1" dirty="0">
            <a:solidFill>
              <a:schemeClr val="tx1"/>
            </a:solidFill>
          </a:endParaRPr>
        </a:p>
      </dgm:t>
    </dgm:pt>
    <dgm:pt modelId="{C12977EB-04FE-4F6A-BC4A-7BA8572A2494}" type="parTrans" cxnId="{85C226CC-61D8-459C-B9CB-E7858E9BBAA5}">
      <dgm:prSet/>
      <dgm:spPr/>
      <dgm:t>
        <a:bodyPr/>
        <a:lstStyle/>
        <a:p>
          <a:endParaRPr lang="en-US"/>
        </a:p>
      </dgm:t>
    </dgm:pt>
    <dgm:pt modelId="{4E90DB6A-3543-42FB-A50B-C741091FDE4E}" type="sibTrans" cxnId="{85C226CC-61D8-459C-B9CB-E7858E9BBAA5}">
      <dgm:prSet/>
      <dgm:spPr/>
      <dgm:t>
        <a:bodyPr/>
        <a:lstStyle/>
        <a:p>
          <a:endParaRPr lang="en-US"/>
        </a:p>
      </dgm:t>
    </dgm:pt>
    <dgm:pt modelId="{81078469-E60B-490A-ABB4-55E71EA3B149}">
      <dgm:prSet/>
      <dgm:spPr/>
      <dgm:t>
        <a:bodyPr/>
        <a:lstStyle/>
        <a:p>
          <a:pPr algn="just"/>
          <a:r>
            <a:rPr lang="en-GB" b="1" dirty="0">
              <a:solidFill>
                <a:schemeClr val="tx1"/>
              </a:solidFill>
            </a:rPr>
            <a:t>Families report ongoing challenges regarding children who are not attending school or have difficulty attending school or are on reduced timetables.</a:t>
          </a:r>
          <a:endParaRPr lang="en-US" b="1" dirty="0">
            <a:solidFill>
              <a:schemeClr val="tx1"/>
            </a:solidFill>
          </a:endParaRPr>
        </a:p>
      </dgm:t>
    </dgm:pt>
    <dgm:pt modelId="{6C84C486-5B4B-40EF-81C9-9835C5CEBD6E}" type="parTrans" cxnId="{C2B5F21E-EB2E-4931-8428-DF8056477C26}">
      <dgm:prSet/>
      <dgm:spPr/>
      <dgm:t>
        <a:bodyPr/>
        <a:lstStyle/>
        <a:p>
          <a:endParaRPr lang="en-US"/>
        </a:p>
      </dgm:t>
    </dgm:pt>
    <dgm:pt modelId="{1577FD19-474B-474D-9166-81BA69791600}" type="sibTrans" cxnId="{C2B5F21E-EB2E-4931-8428-DF8056477C26}">
      <dgm:prSet/>
      <dgm:spPr/>
      <dgm:t>
        <a:bodyPr/>
        <a:lstStyle/>
        <a:p>
          <a:endParaRPr lang="en-US"/>
        </a:p>
      </dgm:t>
    </dgm:pt>
    <dgm:pt modelId="{D8994E40-07E3-497B-9C0E-83B7CEC4097C}" type="pres">
      <dgm:prSet presAssocID="{A8373BA7-766E-4DF5-9A9B-B0347443ED9F}" presName="linear" presStyleCnt="0">
        <dgm:presLayoutVars>
          <dgm:animLvl val="lvl"/>
          <dgm:resizeHandles val="exact"/>
        </dgm:presLayoutVars>
      </dgm:prSet>
      <dgm:spPr/>
    </dgm:pt>
    <dgm:pt modelId="{90738F9D-A768-4DDB-AEE3-95D64CA8D372}" type="pres">
      <dgm:prSet presAssocID="{FC97C3B2-F0FE-456D-ADB3-5E62D9F85BAB}" presName="parentText" presStyleLbl="node1" presStyleIdx="0" presStyleCnt="5" custLinFactNeighborX="51" custLinFactNeighborY="59987">
        <dgm:presLayoutVars>
          <dgm:chMax val="0"/>
          <dgm:bulletEnabled val="1"/>
        </dgm:presLayoutVars>
      </dgm:prSet>
      <dgm:spPr/>
    </dgm:pt>
    <dgm:pt modelId="{BFE3CD02-2EFD-4531-A594-4615B2F7C5D0}" type="pres">
      <dgm:prSet presAssocID="{AE65C9C2-A8D5-45A7-9D11-2AE33D0F2A5A}" presName="spacer" presStyleCnt="0"/>
      <dgm:spPr/>
    </dgm:pt>
    <dgm:pt modelId="{BF92A28C-5536-4B94-A946-04AFE64044A1}" type="pres">
      <dgm:prSet presAssocID="{8F20CC00-F700-4D59-A7BD-26D7863EF4F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B482E8-1DD6-421B-A6EE-85DE6804D161}" type="pres">
      <dgm:prSet presAssocID="{1719112F-EC1E-4D8D-A86B-E1E7FD51FB65}" presName="spacer" presStyleCnt="0"/>
      <dgm:spPr/>
    </dgm:pt>
    <dgm:pt modelId="{E3DEF69B-B502-4BF6-8130-386FEE62C8CC}" type="pres">
      <dgm:prSet presAssocID="{4316C374-F6D4-42C8-84FB-A8450CE314A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AB3171D-4D54-4695-A748-6710C7F22206}" type="pres">
      <dgm:prSet presAssocID="{FB999B72-FE97-4D44-8B0E-747804D76795}" presName="spacer" presStyleCnt="0"/>
      <dgm:spPr/>
    </dgm:pt>
    <dgm:pt modelId="{ABA9739C-1273-4AF1-8E7B-4E5E95BA7660}" type="pres">
      <dgm:prSet presAssocID="{4CFCF2E1-C4E4-425A-92C8-477BB5A57B5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C9A1C9-E7F0-4A9C-BF5B-D5B23C92F0A9}" type="pres">
      <dgm:prSet presAssocID="{4E90DB6A-3543-42FB-A50B-C741091FDE4E}" presName="spacer" presStyleCnt="0"/>
      <dgm:spPr/>
    </dgm:pt>
    <dgm:pt modelId="{3C9372BB-0EDE-40E6-8A6E-BBEA9EE28D15}" type="pres">
      <dgm:prSet presAssocID="{81078469-E60B-490A-ABB4-55E71EA3B149}" presName="parentText" presStyleLbl="node1" presStyleIdx="4" presStyleCnt="5" custLinFactY="667" custLinFactNeighborY="100000">
        <dgm:presLayoutVars>
          <dgm:chMax val="0"/>
          <dgm:bulletEnabled val="1"/>
        </dgm:presLayoutVars>
      </dgm:prSet>
      <dgm:spPr/>
    </dgm:pt>
  </dgm:ptLst>
  <dgm:cxnLst>
    <dgm:cxn modelId="{1CBE111B-8EFE-4994-AF3E-D2900FF34A68}" type="presOf" srcId="{81078469-E60B-490A-ABB4-55E71EA3B149}" destId="{3C9372BB-0EDE-40E6-8A6E-BBEA9EE28D15}" srcOrd="0" destOrd="0" presId="urn:microsoft.com/office/officeart/2005/8/layout/vList2"/>
    <dgm:cxn modelId="{C2B5F21E-EB2E-4931-8428-DF8056477C26}" srcId="{A8373BA7-766E-4DF5-9A9B-B0347443ED9F}" destId="{81078469-E60B-490A-ABB4-55E71EA3B149}" srcOrd="4" destOrd="0" parTransId="{6C84C486-5B4B-40EF-81C9-9835C5CEBD6E}" sibTransId="{1577FD19-474B-474D-9166-81BA69791600}"/>
    <dgm:cxn modelId="{79BC402D-848B-41EC-970A-EC1D3B838631}" type="presOf" srcId="{FC97C3B2-F0FE-456D-ADB3-5E62D9F85BAB}" destId="{90738F9D-A768-4DDB-AEE3-95D64CA8D372}" srcOrd="0" destOrd="0" presId="urn:microsoft.com/office/officeart/2005/8/layout/vList2"/>
    <dgm:cxn modelId="{012B7B98-F1DE-4BED-9899-3A72DD46130D}" srcId="{A8373BA7-766E-4DF5-9A9B-B0347443ED9F}" destId="{8F20CC00-F700-4D59-A7BD-26D7863EF4F2}" srcOrd="1" destOrd="0" parTransId="{BC74AA6D-AF04-4B47-8CD3-EF440A75761E}" sibTransId="{1719112F-EC1E-4D8D-A86B-E1E7FD51FB65}"/>
    <dgm:cxn modelId="{84D0D29A-7DDB-45FB-9A9E-28A3164B998A}" srcId="{A8373BA7-766E-4DF5-9A9B-B0347443ED9F}" destId="{4316C374-F6D4-42C8-84FB-A8450CE314AF}" srcOrd="2" destOrd="0" parTransId="{B4BDC39A-4964-44AB-8474-3270C0985E70}" sibTransId="{FB999B72-FE97-4D44-8B0E-747804D76795}"/>
    <dgm:cxn modelId="{CA4776A2-3F57-48EF-80B6-07683AA6ABE2}" type="presOf" srcId="{4CFCF2E1-C4E4-425A-92C8-477BB5A57B5C}" destId="{ABA9739C-1273-4AF1-8E7B-4E5E95BA7660}" srcOrd="0" destOrd="0" presId="urn:microsoft.com/office/officeart/2005/8/layout/vList2"/>
    <dgm:cxn modelId="{1CE7F0CA-D19F-47E1-BAC3-DBDA0EDAFE06}" type="presOf" srcId="{4316C374-F6D4-42C8-84FB-A8450CE314AF}" destId="{E3DEF69B-B502-4BF6-8130-386FEE62C8CC}" srcOrd="0" destOrd="0" presId="urn:microsoft.com/office/officeart/2005/8/layout/vList2"/>
    <dgm:cxn modelId="{85C226CC-61D8-459C-B9CB-E7858E9BBAA5}" srcId="{A8373BA7-766E-4DF5-9A9B-B0347443ED9F}" destId="{4CFCF2E1-C4E4-425A-92C8-477BB5A57B5C}" srcOrd="3" destOrd="0" parTransId="{C12977EB-04FE-4F6A-BC4A-7BA8572A2494}" sibTransId="{4E90DB6A-3543-42FB-A50B-C741091FDE4E}"/>
    <dgm:cxn modelId="{8BE339D4-A6EE-4A5C-A915-ABC653F7F6A7}" type="presOf" srcId="{A8373BA7-766E-4DF5-9A9B-B0347443ED9F}" destId="{D8994E40-07E3-497B-9C0E-83B7CEC4097C}" srcOrd="0" destOrd="0" presId="urn:microsoft.com/office/officeart/2005/8/layout/vList2"/>
    <dgm:cxn modelId="{9FD342EA-0A3B-41E7-B5BC-2DFAC7C7EB5E}" srcId="{A8373BA7-766E-4DF5-9A9B-B0347443ED9F}" destId="{FC97C3B2-F0FE-456D-ADB3-5E62D9F85BAB}" srcOrd="0" destOrd="0" parTransId="{BCC69979-A3BA-4C1B-BE3F-C898DE1840D1}" sibTransId="{AE65C9C2-A8D5-45A7-9D11-2AE33D0F2A5A}"/>
    <dgm:cxn modelId="{FAE8DAF3-0495-4927-AD52-83235463BCC3}" type="presOf" srcId="{8F20CC00-F700-4D59-A7BD-26D7863EF4F2}" destId="{BF92A28C-5536-4B94-A946-04AFE64044A1}" srcOrd="0" destOrd="0" presId="urn:microsoft.com/office/officeart/2005/8/layout/vList2"/>
    <dgm:cxn modelId="{4A1971F7-FE65-4359-8E08-0DDFB76234B7}" type="presParOf" srcId="{D8994E40-07E3-497B-9C0E-83B7CEC4097C}" destId="{90738F9D-A768-4DDB-AEE3-95D64CA8D372}" srcOrd="0" destOrd="0" presId="urn:microsoft.com/office/officeart/2005/8/layout/vList2"/>
    <dgm:cxn modelId="{91773FD7-458D-4A4D-BDC0-CB66BCD3EB90}" type="presParOf" srcId="{D8994E40-07E3-497B-9C0E-83B7CEC4097C}" destId="{BFE3CD02-2EFD-4531-A594-4615B2F7C5D0}" srcOrd="1" destOrd="0" presId="urn:microsoft.com/office/officeart/2005/8/layout/vList2"/>
    <dgm:cxn modelId="{973C0088-7CDC-4F34-9C52-EDE1387589CE}" type="presParOf" srcId="{D8994E40-07E3-497B-9C0E-83B7CEC4097C}" destId="{BF92A28C-5536-4B94-A946-04AFE64044A1}" srcOrd="2" destOrd="0" presId="urn:microsoft.com/office/officeart/2005/8/layout/vList2"/>
    <dgm:cxn modelId="{8634DBA2-0242-40EB-B20B-065D0A96A374}" type="presParOf" srcId="{D8994E40-07E3-497B-9C0E-83B7CEC4097C}" destId="{87B482E8-1DD6-421B-A6EE-85DE6804D161}" srcOrd="3" destOrd="0" presId="urn:microsoft.com/office/officeart/2005/8/layout/vList2"/>
    <dgm:cxn modelId="{67F58883-58CE-41BE-AE26-E95E6046F8C4}" type="presParOf" srcId="{D8994E40-07E3-497B-9C0E-83B7CEC4097C}" destId="{E3DEF69B-B502-4BF6-8130-386FEE62C8CC}" srcOrd="4" destOrd="0" presId="urn:microsoft.com/office/officeart/2005/8/layout/vList2"/>
    <dgm:cxn modelId="{E52DC802-D18C-443B-9C09-59B4217FCA62}" type="presParOf" srcId="{D8994E40-07E3-497B-9C0E-83B7CEC4097C}" destId="{BAB3171D-4D54-4695-A748-6710C7F22206}" srcOrd="5" destOrd="0" presId="urn:microsoft.com/office/officeart/2005/8/layout/vList2"/>
    <dgm:cxn modelId="{57857FA0-E55A-4931-9187-05F9AB5FF0BA}" type="presParOf" srcId="{D8994E40-07E3-497B-9C0E-83B7CEC4097C}" destId="{ABA9739C-1273-4AF1-8E7B-4E5E95BA7660}" srcOrd="6" destOrd="0" presId="urn:microsoft.com/office/officeart/2005/8/layout/vList2"/>
    <dgm:cxn modelId="{6BBE3670-7924-4917-92D1-690EE61B5B3D}" type="presParOf" srcId="{D8994E40-07E3-497B-9C0E-83B7CEC4097C}" destId="{2AC9A1C9-E7F0-4A9C-BF5B-D5B23C92F0A9}" srcOrd="7" destOrd="0" presId="urn:microsoft.com/office/officeart/2005/8/layout/vList2"/>
    <dgm:cxn modelId="{F2FDB475-F2B7-4E87-95FC-D5F84196F0E6}" type="presParOf" srcId="{D8994E40-07E3-497B-9C0E-83B7CEC4097C}" destId="{3C9372BB-0EDE-40E6-8A6E-BBEA9EE28D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F4052-AE14-4DA5-A161-1792FF0F4C3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975544-48D7-443D-8392-9617CE211319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What do SENDIASS do well?	</a:t>
          </a:r>
          <a:endParaRPr lang="en-US" b="1" dirty="0">
            <a:solidFill>
              <a:schemeClr val="tx1"/>
            </a:solidFill>
          </a:endParaRPr>
        </a:p>
      </dgm:t>
    </dgm:pt>
    <dgm:pt modelId="{A24D3F70-4340-42AC-8139-2BE39758B699}" type="parTrans" cxnId="{2FB2205E-DAFC-4682-88BF-F44528468D6B}">
      <dgm:prSet/>
      <dgm:spPr/>
      <dgm:t>
        <a:bodyPr/>
        <a:lstStyle/>
        <a:p>
          <a:endParaRPr lang="en-US"/>
        </a:p>
      </dgm:t>
    </dgm:pt>
    <dgm:pt modelId="{07816154-9516-42D7-B6BE-39434FE0A579}" type="sibTrans" cxnId="{2FB2205E-DAFC-4682-88BF-F44528468D6B}">
      <dgm:prSet/>
      <dgm:spPr/>
      <dgm:t>
        <a:bodyPr/>
        <a:lstStyle/>
        <a:p>
          <a:endParaRPr lang="en-US"/>
        </a:p>
      </dgm:t>
    </dgm:pt>
    <dgm:pt modelId="{BA05E7FE-60B0-40B3-A6D3-864179FA10EC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What could SENDIASS do better?</a:t>
          </a:r>
          <a:r>
            <a:rPr lang="en-GB" dirty="0"/>
            <a:t>	</a:t>
          </a:r>
          <a:endParaRPr lang="en-US" dirty="0"/>
        </a:p>
      </dgm:t>
    </dgm:pt>
    <dgm:pt modelId="{053F1110-B6D5-4050-9553-80CDC859CD8C}" type="parTrans" cxnId="{D2CD4E56-EB2A-44D2-95E6-E6EA992C7619}">
      <dgm:prSet/>
      <dgm:spPr/>
      <dgm:t>
        <a:bodyPr/>
        <a:lstStyle/>
        <a:p>
          <a:endParaRPr lang="en-US"/>
        </a:p>
      </dgm:t>
    </dgm:pt>
    <dgm:pt modelId="{BE967D64-05B1-4A8D-9AEA-46042C1A9736}" type="sibTrans" cxnId="{D2CD4E56-EB2A-44D2-95E6-E6EA992C7619}">
      <dgm:prSet/>
      <dgm:spPr/>
      <dgm:t>
        <a:bodyPr/>
        <a:lstStyle/>
        <a:p>
          <a:endParaRPr lang="en-US"/>
        </a:p>
      </dgm:t>
    </dgm:pt>
    <dgm:pt modelId="{DC9E926F-E1A8-474B-B39A-0B1D3C7FC9C5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Ideas for service development?</a:t>
          </a:r>
          <a:endParaRPr lang="en-US" b="1" dirty="0">
            <a:solidFill>
              <a:schemeClr val="tx1"/>
            </a:solidFill>
          </a:endParaRPr>
        </a:p>
      </dgm:t>
    </dgm:pt>
    <dgm:pt modelId="{E0F7AD61-8A4B-4F66-9746-DD3AA0F28C8F}" type="parTrans" cxnId="{A60A59BA-4F31-43D9-80F2-32F83D131CDC}">
      <dgm:prSet/>
      <dgm:spPr/>
      <dgm:t>
        <a:bodyPr/>
        <a:lstStyle/>
        <a:p>
          <a:endParaRPr lang="en-US"/>
        </a:p>
      </dgm:t>
    </dgm:pt>
    <dgm:pt modelId="{F175E3BD-D605-45B1-AA56-95F2F06B9DA8}" type="sibTrans" cxnId="{A60A59BA-4F31-43D9-80F2-32F83D131CDC}">
      <dgm:prSet/>
      <dgm:spPr/>
      <dgm:t>
        <a:bodyPr/>
        <a:lstStyle/>
        <a:p>
          <a:endParaRPr lang="en-US"/>
        </a:p>
      </dgm:t>
    </dgm:pt>
    <dgm:pt modelId="{70CE3317-ECD6-413A-B6B6-33A8507B6322}" type="pres">
      <dgm:prSet presAssocID="{422F4052-AE14-4DA5-A161-1792FF0F4C3C}" presName="linear" presStyleCnt="0">
        <dgm:presLayoutVars>
          <dgm:animLvl val="lvl"/>
          <dgm:resizeHandles val="exact"/>
        </dgm:presLayoutVars>
      </dgm:prSet>
      <dgm:spPr/>
    </dgm:pt>
    <dgm:pt modelId="{FD5C68B2-9278-4642-A0DA-0A7C1D8A0FCD}" type="pres">
      <dgm:prSet presAssocID="{D6975544-48D7-443D-8392-9617CE2113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222787B-3502-4F40-A754-463C7D638CD6}" type="pres">
      <dgm:prSet presAssocID="{07816154-9516-42D7-B6BE-39434FE0A579}" presName="spacer" presStyleCnt="0"/>
      <dgm:spPr/>
    </dgm:pt>
    <dgm:pt modelId="{5916D41F-D151-4CD2-938D-BFF3669F647A}" type="pres">
      <dgm:prSet presAssocID="{BA05E7FE-60B0-40B3-A6D3-864179FA10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7C68B0-B636-429A-94E1-619CC5B8A822}" type="pres">
      <dgm:prSet presAssocID="{BE967D64-05B1-4A8D-9AEA-46042C1A9736}" presName="spacer" presStyleCnt="0"/>
      <dgm:spPr/>
    </dgm:pt>
    <dgm:pt modelId="{1AF62B62-21D2-4C0E-9616-0EC3DD7059CE}" type="pres">
      <dgm:prSet presAssocID="{DC9E926F-E1A8-474B-B39A-0B1D3C7FC9C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E4FA81D-B07D-4E70-AF18-EB19E543CE29}" type="presOf" srcId="{422F4052-AE14-4DA5-A161-1792FF0F4C3C}" destId="{70CE3317-ECD6-413A-B6B6-33A8507B6322}" srcOrd="0" destOrd="0" presId="urn:microsoft.com/office/officeart/2005/8/layout/vList2"/>
    <dgm:cxn modelId="{2FB2205E-DAFC-4682-88BF-F44528468D6B}" srcId="{422F4052-AE14-4DA5-A161-1792FF0F4C3C}" destId="{D6975544-48D7-443D-8392-9617CE211319}" srcOrd="0" destOrd="0" parTransId="{A24D3F70-4340-42AC-8139-2BE39758B699}" sibTransId="{07816154-9516-42D7-B6BE-39434FE0A579}"/>
    <dgm:cxn modelId="{D2CD4E56-EB2A-44D2-95E6-E6EA992C7619}" srcId="{422F4052-AE14-4DA5-A161-1792FF0F4C3C}" destId="{BA05E7FE-60B0-40B3-A6D3-864179FA10EC}" srcOrd="1" destOrd="0" parTransId="{053F1110-B6D5-4050-9553-80CDC859CD8C}" sibTransId="{BE967D64-05B1-4A8D-9AEA-46042C1A9736}"/>
    <dgm:cxn modelId="{85572357-842E-4FC0-8B10-915EEFAD68BF}" type="presOf" srcId="{BA05E7FE-60B0-40B3-A6D3-864179FA10EC}" destId="{5916D41F-D151-4CD2-938D-BFF3669F647A}" srcOrd="0" destOrd="0" presId="urn:microsoft.com/office/officeart/2005/8/layout/vList2"/>
    <dgm:cxn modelId="{A8FE7C7B-818E-4B46-97DB-9E5D34C57F3E}" type="presOf" srcId="{DC9E926F-E1A8-474B-B39A-0B1D3C7FC9C5}" destId="{1AF62B62-21D2-4C0E-9616-0EC3DD7059CE}" srcOrd="0" destOrd="0" presId="urn:microsoft.com/office/officeart/2005/8/layout/vList2"/>
    <dgm:cxn modelId="{FE268F93-0DCE-4B38-B6AC-9D4AA310F914}" type="presOf" srcId="{D6975544-48D7-443D-8392-9617CE211319}" destId="{FD5C68B2-9278-4642-A0DA-0A7C1D8A0FCD}" srcOrd="0" destOrd="0" presId="urn:microsoft.com/office/officeart/2005/8/layout/vList2"/>
    <dgm:cxn modelId="{A60A59BA-4F31-43D9-80F2-32F83D131CDC}" srcId="{422F4052-AE14-4DA5-A161-1792FF0F4C3C}" destId="{DC9E926F-E1A8-474B-B39A-0B1D3C7FC9C5}" srcOrd="2" destOrd="0" parTransId="{E0F7AD61-8A4B-4F66-9746-DD3AA0F28C8F}" sibTransId="{F175E3BD-D605-45B1-AA56-95F2F06B9DA8}"/>
    <dgm:cxn modelId="{42F96196-6684-4A12-AC97-62986830BA9A}" type="presParOf" srcId="{70CE3317-ECD6-413A-B6B6-33A8507B6322}" destId="{FD5C68B2-9278-4642-A0DA-0A7C1D8A0FCD}" srcOrd="0" destOrd="0" presId="urn:microsoft.com/office/officeart/2005/8/layout/vList2"/>
    <dgm:cxn modelId="{38AD285E-FE27-430A-9BE2-E230B9B62375}" type="presParOf" srcId="{70CE3317-ECD6-413A-B6B6-33A8507B6322}" destId="{5222787B-3502-4F40-A754-463C7D638CD6}" srcOrd="1" destOrd="0" presId="urn:microsoft.com/office/officeart/2005/8/layout/vList2"/>
    <dgm:cxn modelId="{20B4AB91-92EF-4514-A0A7-3C8FBD771F4E}" type="presParOf" srcId="{70CE3317-ECD6-413A-B6B6-33A8507B6322}" destId="{5916D41F-D151-4CD2-938D-BFF3669F647A}" srcOrd="2" destOrd="0" presId="urn:microsoft.com/office/officeart/2005/8/layout/vList2"/>
    <dgm:cxn modelId="{248C7AA8-32F9-4544-9FD5-5E2086D343F3}" type="presParOf" srcId="{70CE3317-ECD6-413A-B6B6-33A8507B6322}" destId="{5E7C68B0-B636-429A-94E1-619CC5B8A822}" srcOrd="3" destOrd="0" presId="urn:microsoft.com/office/officeart/2005/8/layout/vList2"/>
    <dgm:cxn modelId="{32643484-25F1-45F5-883E-0CAE6DC44F19}" type="presParOf" srcId="{70CE3317-ECD6-413A-B6B6-33A8507B6322}" destId="{1AF62B62-21D2-4C0E-9616-0EC3DD7059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66C49A-D670-43B7-9988-DA96E357510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2A54C2-63A6-4AF7-8066-09992E2D5BE4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Support at EHCP review meetings</a:t>
          </a:r>
          <a:endParaRPr lang="en-US" sz="1400" b="1" dirty="0">
            <a:solidFill>
              <a:schemeClr val="tx1"/>
            </a:solidFill>
          </a:endParaRPr>
        </a:p>
      </dgm:t>
    </dgm:pt>
    <dgm:pt modelId="{F5D180B2-8ADD-4127-B74B-45270FE56B7E}" type="parTrans" cxnId="{A609684B-E7F6-4716-8BA4-2E8388A1FF79}">
      <dgm:prSet/>
      <dgm:spPr/>
      <dgm:t>
        <a:bodyPr/>
        <a:lstStyle/>
        <a:p>
          <a:endParaRPr lang="en-US"/>
        </a:p>
      </dgm:t>
    </dgm:pt>
    <dgm:pt modelId="{1DCDEEE0-00A6-4E7C-825E-205D8DA7723C}" type="sibTrans" cxnId="{A609684B-E7F6-4716-8BA4-2E8388A1FF79}">
      <dgm:prSet/>
      <dgm:spPr/>
      <dgm:t>
        <a:bodyPr/>
        <a:lstStyle/>
        <a:p>
          <a:endParaRPr lang="en-US"/>
        </a:p>
      </dgm:t>
    </dgm:pt>
    <dgm:pt modelId="{1032425A-D3B2-49B2-94F7-ABC0E0607A0A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Support for Appeals &amp;Tribunals</a:t>
          </a:r>
          <a:endParaRPr lang="en-US" sz="1400" b="1" dirty="0">
            <a:solidFill>
              <a:schemeClr val="tx1"/>
            </a:solidFill>
          </a:endParaRPr>
        </a:p>
      </dgm:t>
    </dgm:pt>
    <dgm:pt modelId="{7FAF6B7C-9A35-4F3C-8DB0-35F180CFA5A4}" type="parTrans" cxnId="{296D20C6-5196-4F03-8C46-2B959A928A7E}">
      <dgm:prSet/>
      <dgm:spPr/>
      <dgm:t>
        <a:bodyPr/>
        <a:lstStyle/>
        <a:p>
          <a:endParaRPr lang="en-US"/>
        </a:p>
      </dgm:t>
    </dgm:pt>
    <dgm:pt modelId="{36DCE8F0-7414-4AA4-B5EB-DBCD925E71DD}" type="sibTrans" cxnId="{296D20C6-5196-4F03-8C46-2B959A928A7E}">
      <dgm:prSet/>
      <dgm:spPr/>
      <dgm:t>
        <a:bodyPr/>
        <a:lstStyle/>
        <a:p>
          <a:endParaRPr lang="en-US"/>
        </a:p>
      </dgm:t>
    </dgm:pt>
    <dgm:pt modelId="{A849FEEA-8EBA-4E3B-AE6D-177A5D0B0F91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Help parents understand the SEN process</a:t>
          </a:r>
          <a:endParaRPr lang="en-US" sz="1400" b="1" dirty="0">
            <a:solidFill>
              <a:schemeClr val="tx1"/>
            </a:solidFill>
          </a:endParaRPr>
        </a:p>
      </dgm:t>
    </dgm:pt>
    <dgm:pt modelId="{4EE7EF94-873C-4941-8685-380A5EFB0D25}" type="parTrans" cxnId="{79F14912-70F0-4DA8-937B-560C6A24C59B}">
      <dgm:prSet/>
      <dgm:spPr/>
      <dgm:t>
        <a:bodyPr/>
        <a:lstStyle/>
        <a:p>
          <a:endParaRPr lang="en-US"/>
        </a:p>
      </dgm:t>
    </dgm:pt>
    <dgm:pt modelId="{EBC5EB89-9749-4897-A17F-03D3434E820A}" type="sibTrans" cxnId="{79F14912-70F0-4DA8-937B-560C6A24C59B}">
      <dgm:prSet/>
      <dgm:spPr/>
      <dgm:t>
        <a:bodyPr/>
        <a:lstStyle/>
        <a:p>
          <a:endParaRPr lang="en-US"/>
        </a:p>
      </dgm:t>
    </dgm:pt>
    <dgm:pt modelId="{335EEB14-A881-42E9-A439-0655CE1D08BD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Introduced the new professional referral</a:t>
          </a:r>
          <a:endParaRPr lang="en-US" sz="1400" b="1" dirty="0">
            <a:solidFill>
              <a:schemeClr val="tx1"/>
            </a:solidFill>
          </a:endParaRPr>
        </a:p>
      </dgm:t>
    </dgm:pt>
    <dgm:pt modelId="{D3EABA2D-C192-4B19-933F-4778FE8FB722}" type="parTrans" cxnId="{2D89FE5A-827F-4ABB-BBF1-6DE77F622D83}">
      <dgm:prSet/>
      <dgm:spPr/>
      <dgm:t>
        <a:bodyPr/>
        <a:lstStyle/>
        <a:p>
          <a:endParaRPr lang="en-US"/>
        </a:p>
      </dgm:t>
    </dgm:pt>
    <dgm:pt modelId="{B1129D70-98E7-40CC-8C4E-31DE190E88A6}" type="sibTrans" cxnId="{2D89FE5A-827F-4ABB-BBF1-6DE77F622D83}">
      <dgm:prSet/>
      <dgm:spPr/>
      <dgm:t>
        <a:bodyPr/>
        <a:lstStyle/>
        <a:p>
          <a:endParaRPr lang="en-US"/>
        </a:p>
      </dgm:t>
    </dgm:pt>
    <dgm:pt modelId="{6A75E3BC-90A2-4419-87C8-CBD6C04DDE28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Support to parents to have their voice heard and their concerns understood</a:t>
          </a:r>
          <a:endParaRPr lang="en-US" sz="1400" b="1" dirty="0">
            <a:solidFill>
              <a:schemeClr val="tx1"/>
            </a:solidFill>
          </a:endParaRPr>
        </a:p>
      </dgm:t>
    </dgm:pt>
    <dgm:pt modelId="{E1EFE4D2-3EEE-4638-BEA9-5A38EB3A538C}" type="parTrans" cxnId="{606A9897-03CB-4E8A-A2F1-5B96452731A5}">
      <dgm:prSet/>
      <dgm:spPr/>
      <dgm:t>
        <a:bodyPr/>
        <a:lstStyle/>
        <a:p>
          <a:endParaRPr lang="en-US"/>
        </a:p>
      </dgm:t>
    </dgm:pt>
    <dgm:pt modelId="{51F5576B-3269-42E9-BFC0-AA37B74DA849}" type="sibTrans" cxnId="{606A9897-03CB-4E8A-A2F1-5B96452731A5}">
      <dgm:prSet/>
      <dgm:spPr/>
      <dgm:t>
        <a:bodyPr/>
        <a:lstStyle/>
        <a:p>
          <a:endParaRPr lang="en-US"/>
        </a:p>
      </dgm:t>
    </dgm:pt>
    <dgm:pt modelId="{44EADA52-FF2C-4057-8DAE-1CA8FEF17224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Support families to access information and navigate the system so they can get their needs met</a:t>
          </a:r>
          <a:endParaRPr lang="en-US" sz="1400" b="1" dirty="0">
            <a:solidFill>
              <a:schemeClr val="tx1"/>
            </a:solidFill>
          </a:endParaRPr>
        </a:p>
      </dgm:t>
    </dgm:pt>
    <dgm:pt modelId="{E7A2B582-26D5-46C2-A138-E585DC183026}" type="parTrans" cxnId="{6CB462DD-B960-4439-B3F7-240B627931F3}">
      <dgm:prSet/>
      <dgm:spPr/>
      <dgm:t>
        <a:bodyPr/>
        <a:lstStyle/>
        <a:p>
          <a:endParaRPr lang="en-US"/>
        </a:p>
      </dgm:t>
    </dgm:pt>
    <dgm:pt modelId="{68A631CF-3BA6-4A17-9CA9-4BC8B7719FDD}" type="sibTrans" cxnId="{6CB462DD-B960-4439-B3F7-240B627931F3}">
      <dgm:prSet/>
      <dgm:spPr/>
      <dgm:t>
        <a:bodyPr/>
        <a:lstStyle/>
        <a:p>
          <a:endParaRPr lang="en-US"/>
        </a:p>
      </dgm:t>
    </dgm:pt>
    <dgm:pt modelId="{1AA6E99E-20B4-4B9D-8989-EC373EB3C539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Offer individual advice and support from a assigned caseworker</a:t>
          </a:r>
          <a:endParaRPr lang="en-US" sz="1400" b="1" dirty="0">
            <a:solidFill>
              <a:schemeClr val="tx1"/>
            </a:solidFill>
          </a:endParaRPr>
        </a:p>
      </dgm:t>
    </dgm:pt>
    <dgm:pt modelId="{25BD2D50-D54D-4601-8B60-722BD4C2911B}" type="parTrans" cxnId="{064D548E-2FB4-4311-A299-9B12A78A4544}">
      <dgm:prSet/>
      <dgm:spPr/>
      <dgm:t>
        <a:bodyPr/>
        <a:lstStyle/>
        <a:p>
          <a:endParaRPr lang="en-US"/>
        </a:p>
      </dgm:t>
    </dgm:pt>
    <dgm:pt modelId="{F1EBEC4B-7561-4151-9D6A-D484484ADBBF}" type="sibTrans" cxnId="{064D548E-2FB4-4311-A299-9B12A78A4544}">
      <dgm:prSet/>
      <dgm:spPr/>
      <dgm:t>
        <a:bodyPr/>
        <a:lstStyle/>
        <a:p>
          <a:endParaRPr lang="en-US"/>
        </a:p>
      </dgm:t>
    </dgm:pt>
    <dgm:pt modelId="{35725BE9-09A9-4B76-9EB1-4A29831B0BB5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Quicker to respond to enquiries and call back time has improved</a:t>
          </a:r>
          <a:endParaRPr lang="en-US" sz="1400" b="1" dirty="0">
            <a:solidFill>
              <a:schemeClr val="tx1"/>
            </a:solidFill>
          </a:endParaRPr>
        </a:p>
      </dgm:t>
    </dgm:pt>
    <dgm:pt modelId="{170002D2-9A9D-4341-A62F-5F0AA395C53F}" type="parTrans" cxnId="{08EDE971-5FA7-433F-84D5-25612DFB1936}">
      <dgm:prSet/>
      <dgm:spPr/>
      <dgm:t>
        <a:bodyPr/>
        <a:lstStyle/>
        <a:p>
          <a:endParaRPr lang="en-US"/>
        </a:p>
      </dgm:t>
    </dgm:pt>
    <dgm:pt modelId="{9531E3F6-5284-48B0-ADE9-82B25E13384D}" type="sibTrans" cxnId="{08EDE971-5FA7-433F-84D5-25612DFB1936}">
      <dgm:prSet/>
      <dgm:spPr/>
      <dgm:t>
        <a:bodyPr/>
        <a:lstStyle/>
        <a:p>
          <a:endParaRPr lang="en-US"/>
        </a:p>
      </dgm:t>
    </dgm:pt>
    <dgm:pt modelId="{024D7AC7-7668-4881-8C4B-E5F94CDABA8D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Supported at meetings</a:t>
          </a:r>
          <a:endParaRPr lang="en-US" sz="1400" b="1" dirty="0">
            <a:solidFill>
              <a:schemeClr val="tx1"/>
            </a:solidFill>
          </a:endParaRPr>
        </a:p>
      </dgm:t>
    </dgm:pt>
    <dgm:pt modelId="{430D9970-3CE7-4C75-89CE-8B3970193246}" type="parTrans" cxnId="{694D575B-630D-4E41-910A-24F82F57277B}">
      <dgm:prSet/>
      <dgm:spPr/>
      <dgm:t>
        <a:bodyPr/>
        <a:lstStyle/>
        <a:p>
          <a:endParaRPr lang="en-US"/>
        </a:p>
      </dgm:t>
    </dgm:pt>
    <dgm:pt modelId="{4961CB03-1DFB-4872-A8E5-3BC5EDD8A2AE}" type="sibTrans" cxnId="{694D575B-630D-4E41-910A-24F82F57277B}">
      <dgm:prSet/>
      <dgm:spPr/>
      <dgm:t>
        <a:bodyPr/>
        <a:lstStyle/>
        <a:p>
          <a:endParaRPr lang="en-US"/>
        </a:p>
      </dgm:t>
    </dgm:pt>
    <dgm:pt modelId="{43603DF8-CC9D-4867-82D1-5E9281DBE664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Social media is updated better, and good information sent out.</a:t>
          </a:r>
          <a:endParaRPr lang="en-US" b="1" dirty="0">
            <a:solidFill>
              <a:schemeClr val="tx1"/>
            </a:solidFill>
          </a:endParaRPr>
        </a:p>
      </dgm:t>
    </dgm:pt>
    <dgm:pt modelId="{AF20BF7A-125C-40B3-9D04-8A9FBFE74555}" type="parTrans" cxnId="{3CA0693D-546E-45BF-8C57-D55235112D5B}">
      <dgm:prSet/>
      <dgm:spPr/>
      <dgm:t>
        <a:bodyPr/>
        <a:lstStyle/>
        <a:p>
          <a:endParaRPr lang="en-US"/>
        </a:p>
      </dgm:t>
    </dgm:pt>
    <dgm:pt modelId="{4255AA5D-9D55-49EA-95AE-55F156E7C2E7}" type="sibTrans" cxnId="{3CA0693D-546E-45BF-8C57-D55235112D5B}">
      <dgm:prSet/>
      <dgm:spPr/>
      <dgm:t>
        <a:bodyPr/>
        <a:lstStyle/>
        <a:p>
          <a:endParaRPr lang="en-US"/>
        </a:p>
      </dgm:t>
    </dgm:pt>
    <dgm:pt modelId="{35970F2F-17E7-4B94-A9E5-4D056B6D6103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Excellent online webinars</a:t>
          </a:r>
          <a:endParaRPr lang="en-US" sz="1400" b="1" dirty="0">
            <a:solidFill>
              <a:schemeClr val="tx1"/>
            </a:solidFill>
          </a:endParaRPr>
        </a:p>
      </dgm:t>
    </dgm:pt>
    <dgm:pt modelId="{93593933-7F5F-403E-A3C4-54B5D8116A8F}" type="parTrans" cxnId="{7A96E152-ECC0-4228-87A6-A4D874E8BB1C}">
      <dgm:prSet/>
      <dgm:spPr/>
      <dgm:t>
        <a:bodyPr/>
        <a:lstStyle/>
        <a:p>
          <a:endParaRPr lang="en-US"/>
        </a:p>
      </dgm:t>
    </dgm:pt>
    <dgm:pt modelId="{11921A7F-122B-4A82-A65D-0BBA76AC743B}" type="sibTrans" cxnId="{7A96E152-ECC0-4228-87A6-A4D874E8BB1C}">
      <dgm:prSet/>
      <dgm:spPr/>
      <dgm:t>
        <a:bodyPr/>
        <a:lstStyle/>
        <a:p>
          <a:endParaRPr lang="en-US"/>
        </a:p>
      </dgm:t>
    </dgm:pt>
    <dgm:pt modelId="{F0DABCC3-2F1F-4069-A6C2-2EABDAD7ABF9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Good working relationship with parents</a:t>
          </a:r>
          <a:endParaRPr lang="en-US" sz="1400" b="1" dirty="0">
            <a:solidFill>
              <a:schemeClr val="tx1"/>
            </a:solidFill>
          </a:endParaRPr>
        </a:p>
      </dgm:t>
    </dgm:pt>
    <dgm:pt modelId="{467E2157-6B8E-4375-BE93-4FC25BC60541}" type="parTrans" cxnId="{7B50D2CB-DB29-40DA-BDC8-4D149C1834BE}">
      <dgm:prSet/>
      <dgm:spPr/>
      <dgm:t>
        <a:bodyPr/>
        <a:lstStyle/>
        <a:p>
          <a:endParaRPr lang="en-US"/>
        </a:p>
      </dgm:t>
    </dgm:pt>
    <dgm:pt modelId="{C8CBCA27-68CA-4D0E-8C23-77FB563B106A}" type="sibTrans" cxnId="{7B50D2CB-DB29-40DA-BDC8-4D149C1834BE}">
      <dgm:prSet/>
      <dgm:spPr/>
      <dgm:t>
        <a:bodyPr/>
        <a:lstStyle/>
        <a:p>
          <a:endParaRPr lang="en-US"/>
        </a:p>
      </dgm:t>
    </dgm:pt>
    <dgm:pt modelId="{E9966D81-360D-4C3F-849B-5D5F45F1603F}" type="pres">
      <dgm:prSet presAssocID="{6966C49A-D670-43B7-9988-DA96E357510C}" presName="diagram" presStyleCnt="0">
        <dgm:presLayoutVars>
          <dgm:dir/>
          <dgm:resizeHandles val="exact"/>
        </dgm:presLayoutVars>
      </dgm:prSet>
      <dgm:spPr/>
    </dgm:pt>
    <dgm:pt modelId="{7DB73148-7C18-478E-85BC-1421E418F5E2}" type="pres">
      <dgm:prSet presAssocID="{582A54C2-63A6-4AF7-8066-09992E2D5BE4}" presName="node" presStyleLbl="node1" presStyleIdx="0" presStyleCnt="12">
        <dgm:presLayoutVars>
          <dgm:bulletEnabled val="1"/>
        </dgm:presLayoutVars>
      </dgm:prSet>
      <dgm:spPr/>
    </dgm:pt>
    <dgm:pt modelId="{5BAC961A-1ACC-4868-BB38-ACF13A06C26E}" type="pres">
      <dgm:prSet presAssocID="{1DCDEEE0-00A6-4E7C-825E-205D8DA7723C}" presName="sibTrans" presStyleCnt="0"/>
      <dgm:spPr/>
    </dgm:pt>
    <dgm:pt modelId="{86C4D42A-8D50-417D-B632-9C72DECE5011}" type="pres">
      <dgm:prSet presAssocID="{1032425A-D3B2-49B2-94F7-ABC0E0607A0A}" presName="node" presStyleLbl="node1" presStyleIdx="1" presStyleCnt="12">
        <dgm:presLayoutVars>
          <dgm:bulletEnabled val="1"/>
        </dgm:presLayoutVars>
      </dgm:prSet>
      <dgm:spPr/>
    </dgm:pt>
    <dgm:pt modelId="{B465486E-7B23-4241-9233-C1F9C8450E97}" type="pres">
      <dgm:prSet presAssocID="{36DCE8F0-7414-4AA4-B5EB-DBCD925E71DD}" presName="sibTrans" presStyleCnt="0"/>
      <dgm:spPr/>
    </dgm:pt>
    <dgm:pt modelId="{27489F06-895B-4825-99CD-0B889D1B6954}" type="pres">
      <dgm:prSet presAssocID="{A849FEEA-8EBA-4E3B-AE6D-177A5D0B0F91}" presName="node" presStyleLbl="node1" presStyleIdx="2" presStyleCnt="12">
        <dgm:presLayoutVars>
          <dgm:bulletEnabled val="1"/>
        </dgm:presLayoutVars>
      </dgm:prSet>
      <dgm:spPr/>
    </dgm:pt>
    <dgm:pt modelId="{6240C1EF-5596-4396-B4FA-C7DB91535631}" type="pres">
      <dgm:prSet presAssocID="{EBC5EB89-9749-4897-A17F-03D3434E820A}" presName="sibTrans" presStyleCnt="0"/>
      <dgm:spPr/>
    </dgm:pt>
    <dgm:pt modelId="{F36E55CB-E74A-4A28-885C-8877AA6D3458}" type="pres">
      <dgm:prSet presAssocID="{335EEB14-A881-42E9-A439-0655CE1D08BD}" presName="node" presStyleLbl="node1" presStyleIdx="3" presStyleCnt="12">
        <dgm:presLayoutVars>
          <dgm:bulletEnabled val="1"/>
        </dgm:presLayoutVars>
      </dgm:prSet>
      <dgm:spPr/>
    </dgm:pt>
    <dgm:pt modelId="{6388FCDD-4A5E-46CC-B339-D15F4560535D}" type="pres">
      <dgm:prSet presAssocID="{B1129D70-98E7-40CC-8C4E-31DE190E88A6}" presName="sibTrans" presStyleCnt="0"/>
      <dgm:spPr/>
    </dgm:pt>
    <dgm:pt modelId="{7E2EE36D-40E4-479A-AA64-ACCC79FCD497}" type="pres">
      <dgm:prSet presAssocID="{6A75E3BC-90A2-4419-87C8-CBD6C04DDE28}" presName="node" presStyleLbl="node1" presStyleIdx="4" presStyleCnt="12">
        <dgm:presLayoutVars>
          <dgm:bulletEnabled val="1"/>
        </dgm:presLayoutVars>
      </dgm:prSet>
      <dgm:spPr/>
    </dgm:pt>
    <dgm:pt modelId="{4408D6AA-BEC4-454A-AB93-365994D5162F}" type="pres">
      <dgm:prSet presAssocID="{51F5576B-3269-42E9-BFC0-AA37B74DA849}" presName="sibTrans" presStyleCnt="0"/>
      <dgm:spPr/>
    </dgm:pt>
    <dgm:pt modelId="{E3D4DE1A-7DEF-4EB3-9F17-C4C7F5941DDA}" type="pres">
      <dgm:prSet presAssocID="{44EADA52-FF2C-4057-8DAE-1CA8FEF17224}" presName="node" presStyleLbl="node1" presStyleIdx="5" presStyleCnt="12">
        <dgm:presLayoutVars>
          <dgm:bulletEnabled val="1"/>
        </dgm:presLayoutVars>
      </dgm:prSet>
      <dgm:spPr/>
    </dgm:pt>
    <dgm:pt modelId="{3A4FBFF5-6441-4DD7-9834-5E7EFF21F121}" type="pres">
      <dgm:prSet presAssocID="{68A631CF-3BA6-4A17-9CA9-4BC8B7719FDD}" presName="sibTrans" presStyleCnt="0"/>
      <dgm:spPr/>
    </dgm:pt>
    <dgm:pt modelId="{3121DE00-2ECD-4722-BA26-5AC1EC31C190}" type="pres">
      <dgm:prSet presAssocID="{1AA6E99E-20B4-4B9D-8989-EC373EB3C539}" presName="node" presStyleLbl="node1" presStyleIdx="6" presStyleCnt="12">
        <dgm:presLayoutVars>
          <dgm:bulletEnabled val="1"/>
        </dgm:presLayoutVars>
      </dgm:prSet>
      <dgm:spPr/>
    </dgm:pt>
    <dgm:pt modelId="{77B6FA35-89A5-4A9E-B121-AF3667756E1B}" type="pres">
      <dgm:prSet presAssocID="{F1EBEC4B-7561-4151-9D6A-D484484ADBBF}" presName="sibTrans" presStyleCnt="0"/>
      <dgm:spPr/>
    </dgm:pt>
    <dgm:pt modelId="{F3883804-C352-42EF-BC0F-9A4AF6D4A282}" type="pres">
      <dgm:prSet presAssocID="{35725BE9-09A9-4B76-9EB1-4A29831B0BB5}" presName="node" presStyleLbl="node1" presStyleIdx="7" presStyleCnt="12" custLinFactNeighborX="126" custLinFactNeighborY="-1965">
        <dgm:presLayoutVars>
          <dgm:bulletEnabled val="1"/>
        </dgm:presLayoutVars>
      </dgm:prSet>
      <dgm:spPr/>
    </dgm:pt>
    <dgm:pt modelId="{C65D8BB0-D060-4A54-B382-B142587B1092}" type="pres">
      <dgm:prSet presAssocID="{9531E3F6-5284-48B0-ADE9-82B25E13384D}" presName="sibTrans" presStyleCnt="0"/>
      <dgm:spPr/>
    </dgm:pt>
    <dgm:pt modelId="{4E0106B2-1984-49E0-ABE8-16FCA3D62C42}" type="pres">
      <dgm:prSet presAssocID="{024D7AC7-7668-4881-8C4B-E5F94CDABA8D}" presName="node" presStyleLbl="node1" presStyleIdx="8" presStyleCnt="12">
        <dgm:presLayoutVars>
          <dgm:bulletEnabled val="1"/>
        </dgm:presLayoutVars>
      </dgm:prSet>
      <dgm:spPr/>
    </dgm:pt>
    <dgm:pt modelId="{E973F10D-E28C-4A0F-AF25-5674980DF36B}" type="pres">
      <dgm:prSet presAssocID="{4961CB03-1DFB-4872-A8E5-3BC5EDD8A2AE}" presName="sibTrans" presStyleCnt="0"/>
      <dgm:spPr/>
    </dgm:pt>
    <dgm:pt modelId="{FAF630A9-438A-41C3-919A-7A86B46A6477}" type="pres">
      <dgm:prSet presAssocID="{43603DF8-CC9D-4867-82D1-5E9281DBE664}" presName="node" presStyleLbl="node1" presStyleIdx="9" presStyleCnt="12">
        <dgm:presLayoutVars>
          <dgm:bulletEnabled val="1"/>
        </dgm:presLayoutVars>
      </dgm:prSet>
      <dgm:spPr/>
    </dgm:pt>
    <dgm:pt modelId="{BEA0AA69-46E1-462F-ACB6-3E0C7D06D998}" type="pres">
      <dgm:prSet presAssocID="{4255AA5D-9D55-49EA-95AE-55F156E7C2E7}" presName="sibTrans" presStyleCnt="0"/>
      <dgm:spPr/>
    </dgm:pt>
    <dgm:pt modelId="{2EA6AE7D-69B6-4419-A993-B54F5FB4C8A0}" type="pres">
      <dgm:prSet presAssocID="{35970F2F-17E7-4B94-A9E5-4D056B6D6103}" presName="node" presStyleLbl="node1" presStyleIdx="10" presStyleCnt="12">
        <dgm:presLayoutVars>
          <dgm:bulletEnabled val="1"/>
        </dgm:presLayoutVars>
      </dgm:prSet>
      <dgm:spPr/>
    </dgm:pt>
    <dgm:pt modelId="{CC81E7BF-6462-47A8-91E8-ED0375BD07A1}" type="pres">
      <dgm:prSet presAssocID="{11921A7F-122B-4A82-A65D-0BBA76AC743B}" presName="sibTrans" presStyleCnt="0"/>
      <dgm:spPr/>
    </dgm:pt>
    <dgm:pt modelId="{5560C631-0079-43FE-A40B-9329363A2258}" type="pres">
      <dgm:prSet presAssocID="{F0DABCC3-2F1F-4069-A6C2-2EABDAD7ABF9}" presName="node" presStyleLbl="node1" presStyleIdx="11" presStyleCnt="12">
        <dgm:presLayoutVars>
          <dgm:bulletEnabled val="1"/>
        </dgm:presLayoutVars>
      </dgm:prSet>
      <dgm:spPr/>
    </dgm:pt>
  </dgm:ptLst>
  <dgm:cxnLst>
    <dgm:cxn modelId="{79F14912-70F0-4DA8-937B-560C6A24C59B}" srcId="{6966C49A-D670-43B7-9988-DA96E357510C}" destId="{A849FEEA-8EBA-4E3B-AE6D-177A5D0B0F91}" srcOrd="2" destOrd="0" parTransId="{4EE7EF94-873C-4941-8685-380A5EFB0D25}" sibTransId="{EBC5EB89-9749-4897-A17F-03D3434E820A}"/>
    <dgm:cxn modelId="{A27EF119-E572-4058-A10D-51E81E898381}" type="presOf" srcId="{F0DABCC3-2F1F-4069-A6C2-2EABDAD7ABF9}" destId="{5560C631-0079-43FE-A40B-9329363A2258}" srcOrd="0" destOrd="0" presId="urn:microsoft.com/office/officeart/2005/8/layout/default"/>
    <dgm:cxn modelId="{32B31E31-443B-4970-910C-E646C164A616}" type="presOf" srcId="{335EEB14-A881-42E9-A439-0655CE1D08BD}" destId="{F36E55CB-E74A-4A28-885C-8877AA6D3458}" srcOrd="0" destOrd="0" presId="urn:microsoft.com/office/officeart/2005/8/layout/default"/>
    <dgm:cxn modelId="{3CA0693D-546E-45BF-8C57-D55235112D5B}" srcId="{6966C49A-D670-43B7-9988-DA96E357510C}" destId="{43603DF8-CC9D-4867-82D1-5E9281DBE664}" srcOrd="9" destOrd="0" parTransId="{AF20BF7A-125C-40B3-9D04-8A9FBFE74555}" sibTransId="{4255AA5D-9D55-49EA-95AE-55F156E7C2E7}"/>
    <dgm:cxn modelId="{694D575B-630D-4E41-910A-24F82F57277B}" srcId="{6966C49A-D670-43B7-9988-DA96E357510C}" destId="{024D7AC7-7668-4881-8C4B-E5F94CDABA8D}" srcOrd="8" destOrd="0" parTransId="{430D9970-3CE7-4C75-89CE-8B3970193246}" sibTransId="{4961CB03-1DFB-4872-A8E5-3BC5EDD8A2AE}"/>
    <dgm:cxn modelId="{8B2FB860-9C47-4819-9A51-ED3EC881414E}" type="presOf" srcId="{6A75E3BC-90A2-4419-87C8-CBD6C04DDE28}" destId="{7E2EE36D-40E4-479A-AA64-ACCC79FCD497}" srcOrd="0" destOrd="0" presId="urn:microsoft.com/office/officeart/2005/8/layout/default"/>
    <dgm:cxn modelId="{A609684B-E7F6-4716-8BA4-2E8388A1FF79}" srcId="{6966C49A-D670-43B7-9988-DA96E357510C}" destId="{582A54C2-63A6-4AF7-8066-09992E2D5BE4}" srcOrd="0" destOrd="0" parTransId="{F5D180B2-8ADD-4127-B74B-45270FE56B7E}" sibTransId="{1DCDEEE0-00A6-4E7C-825E-205D8DA7723C}"/>
    <dgm:cxn modelId="{24FD864D-90CD-4ABB-92CC-62484020A4A1}" type="presOf" srcId="{44EADA52-FF2C-4057-8DAE-1CA8FEF17224}" destId="{E3D4DE1A-7DEF-4EB3-9F17-C4C7F5941DDA}" srcOrd="0" destOrd="0" presId="urn:microsoft.com/office/officeart/2005/8/layout/default"/>
    <dgm:cxn modelId="{D936726E-DAC4-4AA1-8FD2-6B3BEF3AE3D8}" type="presOf" srcId="{024D7AC7-7668-4881-8C4B-E5F94CDABA8D}" destId="{4E0106B2-1984-49E0-ABE8-16FCA3D62C42}" srcOrd="0" destOrd="0" presId="urn:microsoft.com/office/officeart/2005/8/layout/default"/>
    <dgm:cxn modelId="{1813BA71-C135-44F0-8087-81790CD99B6A}" type="presOf" srcId="{A849FEEA-8EBA-4E3B-AE6D-177A5D0B0F91}" destId="{27489F06-895B-4825-99CD-0B889D1B6954}" srcOrd="0" destOrd="0" presId="urn:microsoft.com/office/officeart/2005/8/layout/default"/>
    <dgm:cxn modelId="{08EDE971-5FA7-433F-84D5-25612DFB1936}" srcId="{6966C49A-D670-43B7-9988-DA96E357510C}" destId="{35725BE9-09A9-4B76-9EB1-4A29831B0BB5}" srcOrd="7" destOrd="0" parTransId="{170002D2-9A9D-4341-A62F-5F0AA395C53F}" sibTransId="{9531E3F6-5284-48B0-ADE9-82B25E13384D}"/>
    <dgm:cxn modelId="{7A96E152-ECC0-4228-87A6-A4D874E8BB1C}" srcId="{6966C49A-D670-43B7-9988-DA96E357510C}" destId="{35970F2F-17E7-4B94-A9E5-4D056B6D6103}" srcOrd="10" destOrd="0" parTransId="{93593933-7F5F-403E-A3C4-54B5D8116A8F}" sibTransId="{11921A7F-122B-4A82-A65D-0BBA76AC743B}"/>
    <dgm:cxn modelId="{2D89FE5A-827F-4ABB-BBF1-6DE77F622D83}" srcId="{6966C49A-D670-43B7-9988-DA96E357510C}" destId="{335EEB14-A881-42E9-A439-0655CE1D08BD}" srcOrd="3" destOrd="0" parTransId="{D3EABA2D-C192-4B19-933F-4778FE8FB722}" sibTransId="{B1129D70-98E7-40CC-8C4E-31DE190E88A6}"/>
    <dgm:cxn modelId="{9955FD7F-5020-4F6A-9C2B-AC4CAA36ECEE}" type="presOf" srcId="{1AA6E99E-20B4-4B9D-8989-EC373EB3C539}" destId="{3121DE00-2ECD-4722-BA26-5AC1EC31C190}" srcOrd="0" destOrd="0" presId="urn:microsoft.com/office/officeart/2005/8/layout/default"/>
    <dgm:cxn modelId="{064D548E-2FB4-4311-A299-9B12A78A4544}" srcId="{6966C49A-D670-43B7-9988-DA96E357510C}" destId="{1AA6E99E-20B4-4B9D-8989-EC373EB3C539}" srcOrd="6" destOrd="0" parTransId="{25BD2D50-D54D-4601-8B60-722BD4C2911B}" sibTransId="{F1EBEC4B-7561-4151-9D6A-D484484ADBBF}"/>
    <dgm:cxn modelId="{606A9897-03CB-4E8A-A2F1-5B96452731A5}" srcId="{6966C49A-D670-43B7-9988-DA96E357510C}" destId="{6A75E3BC-90A2-4419-87C8-CBD6C04DDE28}" srcOrd="4" destOrd="0" parTransId="{E1EFE4D2-3EEE-4638-BEA9-5A38EB3A538C}" sibTransId="{51F5576B-3269-42E9-BFC0-AA37B74DA849}"/>
    <dgm:cxn modelId="{3584A197-C56A-49F8-A660-F7F7E06F03EB}" type="presOf" srcId="{35725BE9-09A9-4B76-9EB1-4A29831B0BB5}" destId="{F3883804-C352-42EF-BC0F-9A4AF6D4A282}" srcOrd="0" destOrd="0" presId="urn:microsoft.com/office/officeart/2005/8/layout/default"/>
    <dgm:cxn modelId="{61B68D9F-328E-4EB0-A861-66B34CAB9A5B}" type="presOf" srcId="{6966C49A-D670-43B7-9988-DA96E357510C}" destId="{E9966D81-360D-4C3F-849B-5D5F45F1603F}" srcOrd="0" destOrd="0" presId="urn:microsoft.com/office/officeart/2005/8/layout/default"/>
    <dgm:cxn modelId="{D65175BA-1657-4C0C-A7C2-BA4BFFF2483D}" type="presOf" srcId="{1032425A-D3B2-49B2-94F7-ABC0E0607A0A}" destId="{86C4D42A-8D50-417D-B632-9C72DECE5011}" srcOrd="0" destOrd="0" presId="urn:microsoft.com/office/officeart/2005/8/layout/default"/>
    <dgm:cxn modelId="{480A57C3-FA55-41A8-A866-1A607A9E361A}" type="presOf" srcId="{582A54C2-63A6-4AF7-8066-09992E2D5BE4}" destId="{7DB73148-7C18-478E-85BC-1421E418F5E2}" srcOrd="0" destOrd="0" presId="urn:microsoft.com/office/officeart/2005/8/layout/default"/>
    <dgm:cxn modelId="{296D20C6-5196-4F03-8C46-2B959A928A7E}" srcId="{6966C49A-D670-43B7-9988-DA96E357510C}" destId="{1032425A-D3B2-49B2-94F7-ABC0E0607A0A}" srcOrd="1" destOrd="0" parTransId="{7FAF6B7C-9A35-4F3C-8DB0-35F180CFA5A4}" sibTransId="{36DCE8F0-7414-4AA4-B5EB-DBCD925E71DD}"/>
    <dgm:cxn modelId="{70D616CB-E7CC-4EA7-8E6A-B5962BF6FB1C}" type="presOf" srcId="{43603DF8-CC9D-4867-82D1-5E9281DBE664}" destId="{FAF630A9-438A-41C3-919A-7A86B46A6477}" srcOrd="0" destOrd="0" presId="urn:microsoft.com/office/officeart/2005/8/layout/default"/>
    <dgm:cxn modelId="{7B50D2CB-DB29-40DA-BDC8-4D149C1834BE}" srcId="{6966C49A-D670-43B7-9988-DA96E357510C}" destId="{F0DABCC3-2F1F-4069-A6C2-2EABDAD7ABF9}" srcOrd="11" destOrd="0" parTransId="{467E2157-6B8E-4375-BE93-4FC25BC60541}" sibTransId="{C8CBCA27-68CA-4D0E-8C23-77FB563B106A}"/>
    <dgm:cxn modelId="{6CB462DD-B960-4439-B3F7-240B627931F3}" srcId="{6966C49A-D670-43B7-9988-DA96E357510C}" destId="{44EADA52-FF2C-4057-8DAE-1CA8FEF17224}" srcOrd="5" destOrd="0" parTransId="{E7A2B582-26D5-46C2-A138-E585DC183026}" sibTransId="{68A631CF-3BA6-4A17-9CA9-4BC8B7719FDD}"/>
    <dgm:cxn modelId="{8C50ACF6-5C7A-4DB1-ABFA-FE4785568CAE}" type="presOf" srcId="{35970F2F-17E7-4B94-A9E5-4D056B6D6103}" destId="{2EA6AE7D-69B6-4419-A993-B54F5FB4C8A0}" srcOrd="0" destOrd="0" presId="urn:microsoft.com/office/officeart/2005/8/layout/default"/>
    <dgm:cxn modelId="{59BE9543-8B0E-441B-889B-28D4B5932303}" type="presParOf" srcId="{E9966D81-360D-4C3F-849B-5D5F45F1603F}" destId="{7DB73148-7C18-478E-85BC-1421E418F5E2}" srcOrd="0" destOrd="0" presId="urn:microsoft.com/office/officeart/2005/8/layout/default"/>
    <dgm:cxn modelId="{999086CF-4B52-42A8-8510-4D7A608DDFD4}" type="presParOf" srcId="{E9966D81-360D-4C3F-849B-5D5F45F1603F}" destId="{5BAC961A-1ACC-4868-BB38-ACF13A06C26E}" srcOrd="1" destOrd="0" presId="urn:microsoft.com/office/officeart/2005/8/layout/default"/>
    <dgm:cxn modelId="{E0686847-1EB8-4215-89BB-293865C7DF11}" type="presParOf" srcId="{E9966D81-360D-4C3F-849B-5D5F45F1603F}" destId="{86C4D42A-8D50-417D-B632-9C72DECE5011}" srcOrd="2" destOrd="0" presId="urn:microsoft.com/office/officeart/2005/8/layout/default"/>
    <dgm:cxn modelId="{0E1A2E9C-D2CE-4663-96AA-BE1F08F70C0F}" type="presParOf" srcId="{E9966D81-360D-4C3F-849B-5D5F45F1603F}" destId="{B465486E-7B23-4241-9233-C1F9C8450E97}" srcOrd="3" destOrd="0" presId="urn:microsoft.com/office/officeart/2005/8/layout/default"/>
    <dgm:cxn modelId="{1D3C3895-EDE5-4228-A14F-D9763D6164EB}" type="presParOf" srcId="{E9966D81-360D-4C3F-849B-5D5F45F1603F}" destId="{27489F06-895B-4825-99CD-0B889D1B6954}" srcOrd="4" destOrd="0" presId="urn:microsoft.com/office/officeart/2005/8/layout/default"/>
    <dgm:cxn modelId="{864EFE69-E9FD-49E7-9443-0C5370E1C70B}" type="presParOf" srcId="{E9966D81-360D-4C3F-849B-5D5F45F1603F}" destId="{6240C1EF-5596-4396-B4FA-C7DB91535631}" srcOrd="5" destOrd="0" presId="urn:microsoft.com/office/officeart/2005/8/layout/default"/>
    <dgm:cxn modelId="{489187AD-2807-46F1-8F58-58E61AD150AA}" type="presParOf" srcId="{E9966D81-360D-4C3F-849B-5D5F45F1603F}" destId="{F36E55CB-E74A-4A28-885C-8877AA6D3458}" srcOrd="6" destOrd="0" presId="urn:microsoft.com/office/officeart/2005/8/layout/default"/>
    <dgm:cxn modelId="{7A0544E8-CC94-4A73-841C-EC5E86B81172}" type="presParOf" srcId="{E9966D81-360D-4C3F-849B-5D5F45F1603F}" destId="{6388FCDD-4A5E-46CC-B339-D15F4560535D}" srcOrd="7" destOrd="0" presId="urn:microsoft.com/office/officeart/2005/8/layout/default"/>
    <dgm:cxn modelId="{37C3C7E9-D685-4E7F-81B3-3C06A7499F36}" type="presParOf" srcId="{E9966D81-360D-4C3F-849B-5D5F45F1603F}" destId="{7E2EE36D-40E4-479A-AA64-ACCC79FCD497}" srcOrd="8" destOrd="0" presId="urn:microsoft.com/office/officeart/2005/8/layout/default"/>
    <dgm:cxn modelId="{4C55082A-FADE-44E2-A1BF-1110D355FDD2}" type="presParOf" srcId="{E9966D81-360D-4C3F-849B-5D5F45F1603F}" destId="{4408D6AA-BEC4-454A-AB93-365994D5162F}" srcOrd="9" destOrd="0" presId="urn:microsoft.com/office/officeart/2005/8/layout/default"/>
    <dgm:cxn modelId="{A4D31979-9573-416B-9BF4-66AE87BA28DB}" type="presParOf" srcId="{E9966D81-360D-4C3F-849B-5D5F45F1603F}" destId="{E3D4DE1A-7DEF-4EB3-9F17-C4C7F5941DDA}" srcOrd="10" destOrd="0" presId="urn:microsoft.com/office/officeart/2005/8/layout/default"/>
    <dgm:cxn modelId="{043D33A7-215E-4762-A75C-97A19B85063D}" type="presParOf" srcId="{E9966D81-360D-4C3F-849B-5D5F45F1603F}" destId="{3A4FBFF5-6441-4DD7-9834-5E7EFF21F121}" srcOrd="11" destOrd="0" presId="urn:microsoft.com/office/officeart/2005/8/layout/default"/>
    <dgm:cxn modelId="{EBA74E2F-DC77-4574-B739-286563C2C678}" type="presParOf" srcId="{E9966D81-360D-4C3F-849B-5D5F45F1603F}" destId="{3121DE00-2ECD-4722-BA26-5AC1EC31C190}" srcOrd="12" destOrd="0" presId="urn:microsoft.com/office/officeart/2005/8/layout/default"/>
    <dgm:cxn modelId="{779A83A0-0DB8-49CA-AF9F-7E85BD5E7E0A}" type="presParOf" srcId="{E9966D81-360D-4C3F-849B-5D5F45F1603F}" destId="{77B6FA35-89A5-4A9E-B121-AF3667756E1B}" srcOrd="13" destOrd="0" presId="urn:microsoft.com/office/officeart/2005/8/layout/default"/>
    <dgm:cxn modelId="{A8A0582D-F076-4C86-B7A2-A64915C9B73E}" type="presParOf" srcId="{E9966D81-360D-4C3F-849B-5D5F45F1603F}" destId="{F3883804-C352-42EF-BC0F-9A4AF6D4A282}" srcOrd="14" destOrd="0" presId="urn:microsoft.com/office/officeart/2005/8/layout/default"/>
    <dgm:cxn modelId="{A7413CD0-680F-4EE1-8890-982DDF329C26}" type="presParOf" srcId="{E9966D81-360D-4C3F-849B-5D5F45F1603F}" destId="{C65D8BB0-D060-4A54-B382-B142587B1092}" srcOrd="15" destOrd="0" presId="urn:microsoft.com/office/officeart/2005/8/layout/default"/>
    <dgm:cxn modelId="{B01CAB60-15E0-42B4-887B-1F583B978679}" type="presParOf" srcId="{E9966D81-360D-4C3F-849B-5D5F45F1603F}" destId="{4E0106B2-1984-49E0-ABE8-16FCA3D62C42}" srcOrd="16" destOrd="0" presId="urn:microsoft.com/office/officeart/2005/8/layout/default"/>
    <dgm:cxn modelId="{4DFCCBBE-3EB0-49BD-90BF-C87431CEA202}" type="presParOf" srcId="{E9966D81-360D-4C3F-849B-5D5F45F1603F}" destId="{E973F10D-E28C-4A0F-AF25-5674980DF36B}" srcOrd="17" destOrd="0" presId="urn:microsoft.com/office/officeart/2005/8/layout/default"/>
    <dgm:cxn modelId="{166D7DDA-E2C6-4AD9-8916-82D001154761}" type="presParOf" srcId="{E9966D81-360D-4C3F-849B-5D5F45F1603F}" destId="{FAF630A9-438A-41C3-919A-7A86B46A6477}" srcOrd="18" destOrd="0" presId="urn:microsoft.com/office/officeart/2005/8/layout/default"/>
    <dgm:cxn modelId="{8185A37E-85B3-400D-A786-B776874CE6A1}" type="presParOf" srcId="{E9966D81-360D-4C3F-849B-5D5F45F1603F}" destId="{BEA0AA69-46E1-462F-ACB6-3E0C7D06D998}" srcOrd="19" destOrd="0" presId="urn:microsoft.com/office/officeart/2005/8/layout/default"/>
    <dgm:cxn modelId="{6E3F80DC-182E-4C2F-8AE7-499CC5059062}" type="presParOf" srcId="{E9966D81-360D-4C3F-849B-5D5F45F1603F}" destId="{2EA6AE7D-69B6-4419-A993-B54F5FB4C8A0}" srcOrd="20" destOrd="0" presId="urn:microsoft.com/office/officeart/2005/8/layout/default"/>
    <dgm:cxn modelId="{B2CE97A6-A695-429E-97D4-74C545062FBC}" type="presParOf" srcId="{E9966D81-360D-4C3F-849B-5D5F45F1603F}" destId="{CC81E7BF-6462-47A8-91E8-ED0375BD07A1}" srcOrd="21" destOrd="0" presId="urn:microsoft.com/office/officeart/2005/8/layout/default"/>
    <dgm:cxn modelId="{1CFCD988-42EE-4A81-9436-30F0EA09D5C5}" type="presParOf" srcId="{E9966D81-360D-4C3F-849B-5D5F45F1603F}" destId="{5560C631-0079-43FE-A40B-9329363A2258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23EACD-E346-47CA-9582-B53878A2E0D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71FAC7-6C40-4B46-8A05-D52CF227ADC8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Respond to timelier queries</a:t>
          </a:r>
          <a:endParaRPr lang="en-US" sz="1400" b="1" dirty="0">
            <a:solidFill>
              <a:schemeClr val="tx1"/>
            </a:solidFill>
          </a:endParaRPr>
        </a:p>
      </dgm:t>
    </dgm:pt>
    <dgm:pt modelId="{68CAF63C-BCE1-4593-B783-80A5750C3260}" type="parTrans" cxnId="{10773E09-2774-4AC3-8542-C820C4B0E845}">
      <dgm:prSet/>
      <dgm:spPr/>
      <dgm:t>
        <a:bodyPr/>
        <a:lstStyle/>
        <a:p>
          <a:endParaRPr lang="en-US"/>
        </a:p>
      </dgm:t>
    </dgm:pt>
    <dgm:pt modelId="{ACC1FDBB-EAB8-4546-8369-0634204CDA29}" type="sibTrans" cxnId="{10773E09-2774-4AC3-8542-C820C4B0E845}">
      <dgm:prSet/>
      <dgm:spPr/>
      <dgm:t>
        <a:bodyPr/>
        <a:lstStyle/>
        <a:p>
          <a:endParaRPr lang="en-US"/>
        </a:p>
      </dgm:t>
    </dgm:pt>
    <dgm:pt modelId="{88B7E010-3354-458B-A340-3FC0673FBEBB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Provide access across Durham for those families that cannot get to Easington.</a:t>
          </a:r>
          <a:endParaRPr lang="en-US" sz="1400" b="1" dirty="0">
            <a:solidFill>
              <a:schemeClr val="tx1"/>
            </a:solidFill>
          </a:endParaRPr>
        </a:p>
      </dgm:t>
    </dgm:pt>
    <dgm:pt modelId="{608191B8-AE57-48CD-9EE8-EB9FAA33D12C}" type="parTrans" cxnId="{30A146F7-23BA-4541-A28B-EBC7A55968D2}">
      <dgm:prSet/>
      <dgm:spPr/>
      <dgm:t>
        <a:bodyPr/>
        <a:lstStyle/>
        <a:p>
          <a:endParaRPr lang="en-US"/>
        </a:p>
      </dgm:t>
    </dgm:pt>
    <dgm:pt modelId="{7F675E31-1B55-414C-A7A2-20F98F3F107E}" type="sibTrans" cxnId="{30A146F7-23BA-4541-A28B-EBC7A55968D2}">
      <dgm:prSet/>
      <dgm:spPr/>
      <dgm:t>
        <a:bodyPr/>
        <a:lstStyle/>
        <a:p>
          <a:endParaRPr lang="en-US"/>
        </a:p>
      </dgm:t>
    </dgm:pt>
    <dgm:pt modelId="{E8D6E8EF-3D78-4253-9FB8-04821A00C405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More members of staff</a:t>
          </a:r>
          <a:endParaRPr lang="en-US" sz="1400" b="1" dirty="0">
            <a:solidFill>
              <a:schemeClr val="tx1"/>
            </a:solidFill>
          </a:endParaRPr>
        </a:p>
      </dgm:t>
    </dgm:pt>
    <dgm:pt modelId="{7920D2FE-7424-4DD2-90E4-C4BC328D8DD6}" type="parTrans" cxnId="{C3EC533E-DD9D-4301-8C0F-6EC86DE54808}">
      <dgm:prSet/>
      <dgm:spPr/>
      <dgm:t>
        <a:bodyPr/>
        <a:lstStyle/>
        <a:p>
          <a:endParaRPr lang="en-US"/>
        </a:p>
      </dgm:t>
    </dgm:pt>
    <dgm:pt modelId="{ED8E1459-CE18-4FA3-BE15-29DDA21E75E0}" type="sibTrans" cxnId="{C3EC533E-DD9D-4301-8C0F-6EC86DE54808}">
      <dgm:prSet/>
      <dgm:spPr/>
      <dgm:t>
        <a:bodyPr/>
        <a:lstStyle/>
        <a:p>
          <a:endParaRPr lang="en-US"/>
        </a:p>
      </dgm:t>
    </dgm:pt>
    <dgm:pt modelId="{D0E82FB9-4D5A-4560-9323-1684E94C645D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More staff or volunteers</a:t>
          </a:r>
          <a:endParaRPr lang="en-US" sz="1400" b="1" dirty="0">
            <a:solidFill>
              <a:schemeClr val="tx1"/>
            </a:solidFill>
          </a:endParaRPr>
        </a:p>
      </dgm:t>
    </dgm:pt>
    <dgm:pt modelId="{DC75B406-8E44-4FE9-9BDE-1C2B058CEE30}" type="parTrans" cxnId="{D8631C56-307B-4916-91AE-B3B71E7D47E1}">
      <dgm:prSet/>
      <dgm:spPr/>
      <dgm:t>
        <a:bodyPr/>
        <a:lstStyle/>
        <a:p>
          <a:endParaRPr lang="en-US"/>
        </a:p>
      </dgm:t>
    </dgm:pt>
    <dgm:pt modelId="{33685A4B-37D8-4DFA-B3B4-5E4CF5EDCAAE}" type="sibTrans" cxnId="{D8631C56-307B-4916-91AE-B3B71E7D47E1}">
      <dgm:prSet/>
      <dgm:spPr/>
      <dgm:t>
        <a:bodyPr/>
        <a:lstStyle/>
        <a:p>
          <a:endParaRPr lang="en-US"/>
        </a:p>
      </dgm:t>
    </dgm:pt>
    <dgm:pt modelId="{7C54E150-2B4D-4FF3-A644-E4A1F8D034D1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More communication with other services</a:t>
          </a:r>
          <a:endParaRPr lang="en-US" sz="1400" b="1" dirty="0">
            <a:solidFill>
              <a:schemeClr val="tx1"/>
            </a:solidFill>
          </a:endParaRPr>
        </a:p>
      </dgm:t>
    </dgm:pt>
    <dgm:pt modelId="{CF2D8138-1617-4649-95BC-3BD3BEDDBB29}" type="parTrans" cxnId="{547D404B-D081-4F91-B1C5-03E2C4088C15}">
      <dgm:prSet/>
      <dgm:spPr/>
      <dgm:t>
        <a:bodyPr/>
        <a:lstStyle/>
        <a:p>
          <a:endParaRPr lang="en-US"/>
        </a:p>
      </dgm:t>
    </dgm:pt>
    <dgm:pt modelId="{C887989E-D7C6-428E-A11C-E43CC92BB203}" type="sibTrans" cxnId="{547D404B-D081-4F91-B1C5-03E2C4088C15}">
      <dgm:prSet/>
      <dgm:spPr/>
      <dgm:t>
        <a:bodyPr/>
        <a:lstStyle/>
        <a:p>
          <a:endParaRPr lang="en-US"/>
        </a:p>
      </dgm:t>
    </dgm:pt>
    <dgm:pt modelId="{6FE4BB06-A576-401A-91CF-F3B9BE8814FD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Online updates</a:t>
          </a:r>
          <a:endParaRPr lang="en-US" sz="1400" b="1" dirty="0">
            <a:solidFill>
              <a:schemeClr val="tx1"/>
            </a:solidFill>
          </a:endParaRPr>
        </a:p>
      </dgm:t>
    </dgm:pt>
    <dgm:pt modelId="{2F690E43-99EF-4BF9-B2ED-86261CFCBEFF}" type="parTrans" cxnId="{48A31F0F-F2EA-4D76-B0D9-3814B32849BE}">
      <dgm:prSet/>
      <dgm:spPr/>
      <dgm:t>
        <a:bodyPr/>
        <a:lstStyle/>
        <a:p>
          <a:endParaRPr lang="en-US"/>
        </a:p>
      </dgm:t>
    </dgm:pt>
    <dgm:pt modelId="{E288A277-4B83-4A03-AD80-E8A46DB2BD2E}" type="sibTrans" cxnId="{48A31F0F-F2EA-4D76-B0D9-3814B32849BE}">
      <dgm:prSet/>
      <dgm:spPr/>
      <dgm:t>
        <a:bodyPr/>
        <a:lstStyle/>
        <a:p>
          <a:endParaRPr lang="en-US"/>
        </a:p>
      </dgm:t>
    </dgm:pt>
    <dgm:pt modelId="{C9A10FC5-6244-4C02-91E3-2B99AE267A8D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Work with 18-25 years</a:t>
          </a:r>
          <a:endParaRPr lang="en-US" sz="1400" b="1" dirty="0">
            <a:solidFill>
              <a:schemeClr val="tx1"/>
            </a:solidFill>
          </a:endParaRPr>
        </a:p>
      </dgm:t>
    </dgm:pt>
    <dgm:pt modelId="{FC2BFEBD-6199-45D1-85A4-876A9155BED1}" type="parTrans" cxnId="{5445968F-7A67-4F69-A641-40FDB2EC421C}">
      <dgm:prSet/>
      <dgm:spPr/>
      <dgm:t>
        <a:bodyPr/>
        <a:lstStyle/>
        <a:p>
          <a:endParaRPr lang="en-US"/>
        </a:p>
      </dgm:t>
    </dgm:pt>
    <dgm:pt modelId="{771F2512-18E5-4BE1-AA5D-4014603C77AA}" type="sibTrans" cxnId="{5445968F-7A67-4F69-A641-40FDB2EC421C}">
      <dgm:prSet/>
      <dgm:spPr/>
      <dgm:t>
        <a:bodyPr/>
        <a:lstStyle/>
        <a:p>
          <a:endParaRPr lang="en-US"/>
        </a:p>
      </dgm:t>
    </dgm:pt>
    <dgm:pt modelId="{1B98955C-8535-461A-BCF0-62B7EC0E4768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Provide written feedback after calls via email.</a:t>
          </a:r>
          <a:endParaRPr lang="en-US" sz="1400" b="1" dirty="0">
            <a:solidFill>
              <a:schemeClr val="tx1"/>
            </a:solidFill>
          </a:endParaRPr>
        </a:p>
      </dgm:t>
    </dgm:pt>
    <dgm:pt modelId="{67FBD019-3300-45FF-AC86-E372158C836C}" type="parTrans" cxnId="{F9C79870-B9ED-46D6-B6B0-2C0484B55839}">
      <dgm:prSet/>
      <dgm:spPr/>
      <dgm:t>
        <a:bodyPr/>
        <a:lstStyle/>
        <a:p>
          <a:endParaRPr lang="en-US"/>
        </a:p>
      </dgm:t>
    </dgm:pt>
    <dgm:pt modelId="{6D902791-2863-4698-B5F6-2527CF71979E}" type="sibTrans" cxnId="{F9C79870-B9ED-46D6-B6B0-2C0484B55839}">
      <dgm:prSet/>
      <dgm:spPr/>
      <dgm:t>
        <a:bodyPr/>
        <a:lstStyle/>
        <a:p>
          <a:endParaRPr lang="en-US"/>
        </a:p>
      </dgm:t>
    </dgm:pt>
    <dgm:pt modelId="{C0A36E0A-6A00-46DC-B9AC-48CCB1E048D9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More social Media/Website updates</a:t>
          </a:r>
          <a:r>
            <a:rPr lang="en-GB" sz="1200" dirty="0"/>
            <a:t>.</a:t>
          </a:r>
          <a:endParaRPr lang="en-US" sz="1200" dirty="0"/>
        </a:p>
      </dgm:t>
    </dgm:pt>
    <dgm:pt modelId="{05FB6197-F7DA-41B1-A033-F027F84025A6}" type="parTrans" cxnId="{0BE73511-D389-4400-84E1-DEDE2D6E6360}">
      <dgm:prSet/>
      <dgm:spPr/>
      <dgm:t>
        <a:bodyPr/>
        <a:lstStyle/>
        <a:p>
          <a:endParaRPr lang="en-US"/>
        </a:p>
      </dgm:t>
    </dgm:pt>
    <dgm:pt modelId="{3753EF24-07AC-40B9-B4AF-0245926994B8}" type="sibTrans" cxnId="{0BE73511-D389-4400-84E1-DEDE2D6E6360}">
      <dgm:prSet/>
      <dgm:spPr/>
      <dgm:t>
        <a:bodyPr/>
        <a:lstStyle/>
        <a:p>
          <a:endParaRPr lang="en-US"/>
        </a:p>
      </dgm:t>
    </dgm:pt>
    <dgm:pt modelId="{C585D0E6-16D3-4B6C-838C-94CCF678232C}" type="pres">
      <dgm:prSet presAssocID="{ED23EACD-E346-47CA-9582-B53878A2E0DD}" presName="diagram" presStyleCnt="0">
        <dgm:presLayoutVars>
          <dgm:dir/>
          <dgm:resizeHandles val="exact"/>
        </dgm:presLayoutVars>
      </dgm:prSet>
      <dgm:spPr/>
    </dgm:pt>
    <dgm:pt modelId="{D9797106-F694-4832-8B77-42BFB9BFB863}" type="pres">
      <dgm:prSet presAssocID="{EA71FAC7-6C40-4B46-8A05-D52CF227ADC8}" presName="node" presStyleLbl="node1" presStyleIdx="0" presStyleCnt="9">
        <dgm:presLayoutVars>
          <dgm:bulletEnabled val="1"/>
        </dgm:presLayoutVars>
      </dgm:prSet>
      <dgm:spPr/>
    </dgm:pt>
    <dgm:pt modelId="{473ADA26-1961-444E-B9FC-E86E31A2BF3A}" type="pres">
      <dgm:prSet presAssocID="{ACC1FDBB-EAB8-4546-8369-0634204CDA29}" presName="sibTrans" presStyleCnt="0"/>
      <dgm:spPr/>
    </dgm:pt>
    <dgm:pt modelId="{52CCE334-D6A6-4633-BC93-394194CD969A}" type="pres">
      <dgm:prSet presAssocID="{88B7E010-3354-458B-A340-3FC0673FBEBB}" presName="node" presStyleLbl="node1" presStyleIdx="1" presStyleCnt="9">
        <dgm:presLayoutVars>
          <dgm:bulletEnabled val="1"/>
        </dgm:presLayoutVars>
      </dgm:prSet>
      <dgm:spPr/>
    </dgm:pt>
    <dgm:pt modelId="{0EF81C79-8E1C-4E49-8FFE-060E35AAD5E8}" type="pres">
      <dgm:prSet presAssocID="{7F675E31-1B55-414C-A7A2-20F98F3F107E}" presName="sibTrans" presStyleCnt="0"/>
      <dgm:spPr/>
    </dgm:pt>
    <dgm:pt modelId="{52C60D32-A147-4A29-80B4-3980E40B4CB8}" type="pres">
      <dgm:prSet presAssocID="{E8D6E8EF-3D78-4253-9FB8-04821A00C405}" presName="node" presStyleLbl="node1" presStyleIdx="2" presStyleCnt="9" custLinFactNeighborX="17" custLinFactNeighborY="3188">
        <dgm:presLayoutVars>
          <dgm:bulletEnabled val="1"/>
        </dgm:presLayoutVars>
      </dgm:prSet>
      <dgm:spPr/>
    </dgm:pt>
    <dgm:pt modelId="{9077D47C-C531-40D5-AC66-FBECF36AA1A1}" type="pres">
      <dgm:prSet presAssocID="{ED8E1459-CE18-4FA3-BE15-29DDA21E75E0}" presName="sibTrans" presStyleCnt="0"/>
      <dgm:spPr/>
    </dgm:pt>
    <dgm:pt modelId="{085937B0-3790-412F-9A1D-1AC0C161FEB8}" type="pres">
      <dgm:prSet presAssocID="{D0E82FB9-4D5A-4560-9323-1684E94C645D}" presName="node" presStyleLbl="node1" presStyleIdx="3" presStyleCnt="9">
        <dgm:presLayoutVars>
          <dgm:bulletEnabled val="1"/>
        </dgm:presLayoutVars>
      </dgm:prSet>
      <dgm:spPr/>
    </dgm:pt>
    <dgm:pt modelId="{CB9FC485-0695-43A9-9165-39EF638F9453}" type="pres">
      <dgm:prSet presAssocID="{33685A4B-37D8-4DFA-B3B4-5E4CF5EDCAAE}" presName="sibTrans" presStyleCnt="0"/>
      <dgm:spPr/>
    </dgm:pt>
    <dgm:pt modelId="{4C5D0F33-8E68-416B-B0E2-0601D3E884AA}" type="pres">
      <dgm:prSet presAssocID="{7C54E150-2B4D-4FF3-A644-E4A1F8D034D1}" presName="node" presStyleLbl="node1" presStyleIdx="4" presStyleCnt="9">
        <dgm:presLayoutVars>
          <dgm:bulletEnabled val="1"/>
        </dgm:presLayoutVars>
      </dgm:prSet>
      <dgm:spPr/>
    </dgm:pt>
    <dgm:pt modelId="{6B15A692-85E5-4589-90B0-6CB126F9779A}" type="pres">
      <dgm:prSet presAssocID="{C887989E-D7C6-428E-A11C-E43CC92BB203}" presName="sibTrans" presStyleCnt="0"/>
      <dgm:spPr/>
    </dgm:pt>
    <dgm:pt modelId="{07DB5A62-B250-4AF8-92D4-A2AE9661AA6F}" type="pres">
      <dgm:prSet presAssocID="{6FE4BB06-A576-401A-91CF-F3B9BE8814FD}" presName="node" presStyleLbl="node1" presStyleIdx="5" presStyleCnt="9">
        <dgm:presLayoutVars>
          <dgm:bulletEnabled val="1"/>
        </dgm:presLayoutVars>
      </dgm:prSet>
      <dgm:spPr/>
    </dgm:pt>
    <dgm:pt modelId="{162C443A-23BE-43C9-BA10-70644581EF3A}" type="pres">
      <dgm:prSet presAssocID="{E288A277-4B83-4A03-AD80-E8A46DB2BD2E}" presName="sibTrans" presStyleCnt="0"/>
      <dgm:spPr/>
    </dgm:pt>
    <dgm:pt modelId="{586A635E-EFBA-4B30-BA95-CC9351234998}" type="pres">
      <dgm:prSet presAssocID="{C9A10FC5-6244-4C02-91E3-2B99AE267A8D}" presName="node" presStyleLbl="node1" presStyleIdx="6" presStyleCnt="9">
        <dgm:presLayoutVars>
          <dgm:bulletEnabled val="1"/>
        </dgm:presLayoutVars>
      </dgm:prSet>
      <dgm:spPr/>
    </dgm:pt>
    <dgm:pt modelId="{40A36873-3B00-4B25-9226-D803FF401EBB}" type="pres">
      <dgm:prSet presAssocID="{771F2512-18E5-4BE1-AA5D-4014603C77AA}" presName="sibTrans" presStyleCnt="0"/>
      <dgm:spPr/>
    </dgm:pt>
    <dgm:pt modelId="{B5217C39-1E19-4067-8BCB-CA623329E3B8}" type="pres">
      <dgm:prSet presAssocID="{1B98955C-8535-461A-BCF0-62B7EC0E4768}" presName="node" presStyleLbl="node1" presStyleIdx="7" presStyleCnt="9">
        <dgm:presLayoutVars>
          <dgm:bulletEnabled val="1"/>
        </dgm:presLayoutVars>
      </dgm:prSet>
      <dgm:spPr/>
    </dgm:pt>
    <dgm:pt modelId="{4357E531-936B-40D3-9B8A-AED6AA598C92}" type="pres">
      <dgm:prSet presAssocID="{6D902791-2863-4698-B5F6-2527CF71979E}" presName="sibTrans" presStyleCnt="0"/>
      <dgm:spPr/>
    </dgm:pt>
    <dgm:pt modelId="{F990DB3B-9238-42EE-B301-A1B13102E406}" type="pres">
      <dgm:prSet presAssocID="{C0A36E0A-6A00-46DC-B9AC-48CCB1E048D9}" presName="node" presStyleLbl="node1" presStyleIdx="8" presStyleCnt="9">
        <dgm:presLayoutVars>
          <dgm:bulletEnabled val="1"/>
        </dgm:presLayoutVars>
      </dgm:prSet>
      <dgm:spPr/>
    </dgm:pt>
  </dgm:ptLst>
  <dgm:cxnLst>
    <dgm:cxn modelId="{10773E09-2774-4AC3-8542-C820C4B0E845}" srcId="{ED23EACD-E346-47CA-9582-B53878A2E0DD}" destId="{EA71FAC7-6C40-4B46-8A05-D52CF227ADC8}" srcOrd="0" destOrd="0" parTransId="{68CAF63C-BCE1-4593-B783-80A5750C3260}" sibTransId="{ACC1FDBB-EAB8-4546-8369-0634204CDA29}"/>
    <dgm:cxn modelId="{48A31F0F-F2EA-4D76-B0D9-3814B32849BE}" srcId="{ED23EACD-E346-47CA-9582-B53878A2E0DD}" destId="{6FE4BB06-A576-401A-91CF-F3B9BE8814FD}" srcOrd="5" destOrd="0" parTransId="{2F690E43-99EF-4BF9-B2ED-86261CFCBEFF}" sibTransId="{E288A277-4B83-4A03-AD80-E8A46DB2BD2E}"/>
    <dgm:cxn modelId="{0BE73511-D389-4400-84E1-DEDE2D6E6360}" srcId="{ED23EACD-E346-47CA-9582-B53878A2E0DD}" destId="{C0A36E0A-6A00-46DC-B9AC-48CCB1E048D9}" srcOrd="8" destOrd="0" parTransId="{05FB6197-F7DA-41B1-A033-F027F84025A6}" sibTransId="{3753EF24-07AC-40B9-B4AF-0245926994B8}"/>
    <dgm:cxn modelId="{2528941C-8264-4098-8CFB-2BF67EDA7321}" type="presOf" srcId="{EA71FAC7-6C40-4B46-8A05-D52CF227ADC8}" destId="{D9797106-F694-4832-8B77-42BFB9BFB863}" srcOrd="0" destOrd="0" presId="urn:microsoft.com/office/officeart/2005/8/layout/default"/>
    <dgm:cxn modelId="{E29ACE2C-B7DE-485F-B1B9-E1968778336B}" type="presOf" srcId="{C0A36E0A-6A00-46DC-B9AC-48CCB1E048D9}" destId="{F990DB3B-9238-42EE-B301-A1B13102E406}" srcOrd="0" destOrd="0" presId="urn:microsoft.com/office/officeart/2005/8/layout/default"/>
    <dgm:cxn modelId="{C35CE230-BDDD-45DF-951F-0960EBD1D86C}" type="presOf" srcId="{6FE4BB06-A576-401A-91CF-F3B9BE8814FD}" destId="{07DB5A62-B250-4AF8-92D4-A2AE9661AA6F}" srcOrd="0" destOrd="0" presId="urn:microsoft.com/office/officeart/2005/8/layout/default"/>
    <dgm:cxn modelId="{C3EC533E-DD9D-4301-8C0F-6EC86DE54808}" srcId="{ED23EACD-E346-47CA-9582-B53878A2E0DD}" destId="{E8D6E8EF-3D78-4253-9FB8-04821A00C405}" srcOrd="2" destOrd="0" parTransId="{7920D2FE-7424-4DD2-90E4-C4BC328D8DD6}" sibTransId="{ED8E1459-CE18-4FA3-BE15-29DDA21E75E0}"/>
    <dgm:cxn modelId="{15CEFE5F-88A9-458E-BF5E-E824CAD0E656}" type="presOf" srcId="{7C54E150-2B4D-4FF3-A644-E4A1F8D034D1}" destId="{4C5D0F33-8E68-416B-B0E2-0601D3E884AA}" srcOrd="0" destOrd="0" presId="urn:microsoft.com/office/officeart/2005/8/layout/default"/>
    <dgm:cxn modelId="{547D404B-D081-4F91-B1C5-03E2C4088C15}" srcId="{ED23EACD-E346-47CA-9582-B53878A2E0DD}" destId="{7C54E150-2B4D-4FF3-A644-E4A1F8D034D1}" srcOrd="4" destOrd="0" parTransId="{CF2D8138-1617-4649-95BC-3BD3BEDDBB29}" sibTransId="{C887989E-D7C6-428E-A11C-E43CC92BB203}"/>
    <dgm:cxn modelId="{549D7A4D-EF2E-4839-A764-B75E366ECE53}" type="presOf" srcId="{D0E82FB9-4D5A-4560-9323-1684E94C645D}" destId="{085937B0-3790-412F-9A1D-1AC0C161FEB8}" srcOrd="0" destOrd="0" presId="urn:microsoft.com/office/officeart/2005/8/layout/default"/>
    <dgm:cxn modelId="{F9C79870-B9ED-46D6-B6B0-2C0484B55839}" srcId="{ED23EACD-E346-47CA-9582-B53878A2E0DD}" destId="{1B98955C-8535-461A-BCF0-62B7EC0E4768}" srcOrd="7" destOrd="0" parTransId="{67FBD019-3300-45FF-AC86-E372158C836C}" sibTransId="{6D902791-2863-4698-B5F6-2527CF71979E}"/>
    <dgm:cxn modelId="{E5DC7775-4A74-467E-BF28-4103D56D2092}" type="presOf" srcId="{C9A10FC5-6244-4C02-91E3-2B99AE267A8D}" destId="{586A635E-EFBA-4B30-BA95-CC9351234998}" srcOrd="0" destOrd="0" presId="urn:microsoft.com/office/officeart/2005/8/layout/default"/>
    <dgm:cxn modelId="{D8631C56-307B-4916-91AE-B3B71E7D47E1}" srcId="{ED23EACD-E346-47CA-9582-B53878A2E0DD}" destId="{D0E82FB9-4D5A-4560-9323-1684E94C645D}" srcOrd="3" destOrd="0" parTransId="{DC75B406-8E44-4FE9-9BDE-1C2B058CEE30}" sibTransId="{33685A4B-37D8-4DFA-B3B4-5E4CF5EDCAAE}"/>
    <dgm:cxn modelId="{FF87175A-3E25-4373-81DE-D33EA7A55C9B}" type="presOf" srcId="{88B7E010-3354-458B-A340-3FC0673FBEBB}" destId="{52CCE334-D6A6-4633-BC93-394194CD969A}" srcOrd="0" destOrd="0" presId="urn:microsoft.com/office/officeart/2005/8/layout/default"/>
    <dgm:cxn modelId="{5445968F-7A67-4F69-A641-40FDB2EC421C}" srcId="{ED23EACD-E346-47CA-9582-B53878A2E0DD}" destId="{C9A10FC5-6244-4C02-91E3-2B99AE267A8D}" srcOrd="6" destOrd="0" parTransId="{FC2BFEBD-6199-45D1-85A4-876A9155BED1}" sibTransId="{771F2512-18E5-4BE1-AA5D-4014603C77AA}"/>
    <dgm:cxn modelId="{184CC995-B16B-43C7-99CC-237E2D6A4D1E}" type="presOf" srcId="{1B98955C-8535-461A-BCF0-62B7EC0E4768}" destId="{B5217C39-1E19-4067-8BCB-CA623329E3B8}" srcOrd="0" destOrd="0" presId="urn:microsoft.com/office/officeart/2005/8/layout/default"/>
    <dgm:cxn modelId="{EAE5EFA6-B660-4BE3-B234-6DC3C9CFB5D3}" type="presOf" srcId="{E8D6E8EF-3D78-4253-9FB8-04821A00C405}" destId="{52C60D32-A147-4A29-80B4-3980E40B4CB8}" srcOrd="0" destOrd="0" presId="urn:microsoft.com/office/officeart/2005/8/layout/default"/>
    <dgm:cxn modelId="{C38FA0A9-E343-4939-AA92-F7FDC481159B}" type="presOf" srcId="{ED23EACD-E346-47CA-9582-B53878A2E0DD}" destId="{C585D0E6-16D3-4B6C-838C-94CCF678232C}" srcOrd="0" destOrd="0" presId="urn:microsoft.com/office/officeart/2005/8/layout/default"/>
    <dgm:cxn modelId="{30A146F7-23BA-4541-A28B-EBC7A55968D2}" srcId="{ED23EACD-E346-47CA-9582-B53878A2E0DD}" destId="{88B7E010-3354-458B-A340-3FC0673FBEBB}" srcOrd="1" destOrd="0" parTransId="{608191B8-AE57-48CD-9EE8-EB9FAA33D12C}" sibTransId="{7F675E31-1B55-414C-A7A2-20F98F3F107E}"/>
    <dgm:cxn modelId="{BD294C7F-9B3C-4874-B577-103597783197}" type="presParOf" srcId="{C585D0E6-16D3-4B6C-838C-94CCF678232C}" destId="{D9797106-F694-4832-8B77-42BFB9BFB863}" srcOrd="0" destOrd="0" presId="urn:microsoft.com/office/officeart/2005/8/layout/default"/>
    <dgm:cxn modelId="{53D62204-2F15-4FAA-BA0B-C74B0244B005}" type="presParOf" srcId="{C585D0E6-16D3-4B6C-838C-94CCF678232C}" destId="{473ADA26-1961-444E-B9FC-E86E31A2BF3A}" srcOrd="1" destOrd="0" presId="urn:microsoft.com/office/officeart/2005/8/layout/default"/>
    <dgm:cxn modelId="{2A9F35F2-A750-4DC1-8FA9-C3ECAA52A1DD}" type="presParOf" srcId="{C585D0E6-16D3-4B6C-838C-94CCF678232C}" destId="{52CCE334-D6A6-4633-BC93-394194CD969A}" srcOrd="2" destOrd="0" presId="urn:microsoft.com/office/officeart/2005/8/layout/default"/>
    <dgm:cxn modelId="{607BECE2-A038-4E08-AFAB-6100E047DE6A}" type="presParOf" srcId="{C585D0E6-16D3-4B6C-838C-94CCF678232C}" destId="{0EF81C79-8E1C-4E49-8FFE-060E35AAD5E8}" srcOrd="3" destOrd="0" presId="urn:microsoft.com/office/officeart/2005/8/layout/default"/>
    <dgm:cxn modelId="{3718F04C-954E-4A71-A40C-56B0219F3D44}" type="presParOf" srcId="{C585D0E6-16D3-4B6C-838C-94CCF678232C}" destId="{52C60D32-A147-4A29-80B4-3980E40B4CB8}" srcOrd="4" destOrd="0" presId="urn:microsoft.com/office/officeart/2005/8/layout/default"/>
    <dgm:cxn modelId="{E34401C1-DC8E-48E1-AC83-9F4F19372068}" type="presParOf" srcId="{C585D0E6-16D3-4B6C-838C-94CCF678232C}" destId="{9077D47C-C531-40D5-AC66-FBECF36AA1A1}" srcOrd="5" destOrd="0" presId="urn:microsoft.com/office/officeart/2005/8/layout/default"/>
    <dgm:cxn modelId="{FF9A7FF7-C977-4309-8357-FD2E153ADA7B}" type="presParOf" srcId="{C585D0E6-16D3-4B6C-838C-94CCF678232C}" destId="{085937B0-3790-412F-9A1D-1AC0C161FEB8}" srcOrd="6" destOrd="0" presId="urn:microsoft.com/office/officeart/2005/8/layout/default"/>
    <dgm:cxn modelId="{DBACBB37-84F0-4861-9009-B9AA992C503E}" type="presParOf" srcId="{C585D0E6-16D3-4B6C-838C-94CCF678232C}" destId="{CB9FC485-0695-43A9-9165-39EF638F9453}" srcOrd="7" destOrd="0" presId="urn:microsoft.com/office/officeart/2005/8/layout/default"/>
    <dgm:cxn modelId="{51A12952-5CD3-4AAD-9C17-CB32077456BF}" type="presParOf" srcId="{C585D0E6-16D3-4B6C-838C-94CCF678232C}" destId="{4C5D0F33-8E68-416B-B0E2-0601D3E884AA}" srcOrd="8" destOrd="0" presId="urn:microsoft.com/office/officeart/2005/8/layout/default"/>
    <dgm:cxn modelId="{94343820-6012-4449-8F1B-2EA4BD55FF44}" type="presParOf" srcId="{C585D0E6-16D3-4B6C-838C-94CCF678232C}" destId="{6B15A692-85E5-4589-90B0-6CB126F9779A}" srcOrd="9" destOrd="0" presId="urn:microsoft.com/office/officeart/2005/8/layout/default"/>
    <dgm:cxn modelId="{3A50C1CA-6337-4F79-BF41-2FAEF4A488CC}" type="presParOf" srcId="{C585D0E6-16D3-4B6C-838C-94CCF678232C}" destId="{07DB5A62-B250-4AF8-92D4-A2AE9661AA6F}" srcOrd="10" destOrd="0" presId="urn:microsoft.com/office/officeart/2005/8/layout/default"/>
    <dgm:cxn modelId="{F4E81049-53C4-4B19-A05E-3591E22AFCD7}" type="presParOf" srcId="{C585D0E6-16D3-4B6C-838C-94CCF678232C}" destId="{162C443A-23BE-43C9-BA10-70644581EF3A}" srcOrd="11" destOrd="0" presId="urn:microsoft.com/office/officeart/2005/8/layout/default"/>
    <dgm:cxn modelId="{40916C31-194F-42D4-8C95-376E7CF40C72}" type="presParOf" srcId="{C585D0E6-16D3-4B6C-838C-94CCF678232C}" destId="{586A635E-EFBA-4B30-BA95-CC9351234998}" srcOrd="12" destOrd="0" presId="urn:microsoft.com/office/officeart/2005/8/layout/default"/>
    <dgm:cxn modelId="{198282B0-E1D3-4F2E-B4BB-94DB35BB04CF}" type="presParOf" srcId="{C585D0E6-16D3-4B6C-838C-94CCF678232C}" destId="{40A36873-3B00-4B25-9226-D803FF401EBB}" srcOrd="13" destOrd="0" presId="urn:microsoft.com/office/officeart/2005/8/layout/default"/>
    <dgm:cxn modelId="{4ED4DAC9-D8AB-4108-97CE-BD71BB70648A}" type="presParOf" srcId="{C585D0E6-16D3-4B6C-838C-94CCF678232C}" destId="{B5217C39-1E19-4067-8BCB-CA623329E3B8}" srcOrd="14" destOrd="0" presId="urn:microsoft.com/office/officeart/2005/8/layout/default"/>
    <dgm:cxn modelId="{C33FE2C4-12D0-42F6-AC95-91002389A25F}" type="presParOf" srcId="{C585D0E6-16D3-4B6C-838C-94CCF678232C}" destId="{4357E531-936B-40D3-9B8A-AED6AA598C92}" srcOrd="15" destOrd="0" presId="urn:microsoft.com/office/officeart/2005/8/layout/default"/>
    <dgm:cxn modelId="{F14B28BD-E564-4E80-951D-D632036D4E86}" type="presParOf" srcId="{C585D0E6-16D3-4B6C-838C-94CCF678232C}" destId="{F990DB3B-9238-42EE-B301-A1B13102E40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92F85E-24A9-4BEB-9064-10C654EF3D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7128D2-2E0A-4044-A884-23B1B7C4F413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Maybe offer more regular events across County Durham where families can access ‘drop ins’ with professionals.</a:t>
          </a:r>
          <a:endParaRPr lang="en-US" b="1" dirty="0">
            <a:solidFill>
              <a:schemeClr val="tx1"/>
            </a:solidFill>
          </a:endParaRPr>
        </a:p>
      </dgm:t>
    </dgm:pt>
    <dgm:pt modelId="{C27E2B9C-EDA6-4FA0-AD3F-C5FC586FD123}" type="parTrans" cxnId="{65FF4224-82FC-44C7-9E81-4E0AC3940136}">
      <dgm:prSet/>
      <dgm:spPr/>
      <dgm:t>
        <a:bodyPr/>
        <a:lstStyle/>
        <a:p>
          <a:endParaRPr lang="en-US"/>
        </a:p>
      </dgm:t>
    </dgm:pt>
    <dgm:pt modelId="{3B439305-36B2-4480-AE93-67488521C05B}" type="sibTrans" cxnId="{65FF4224-82FC-44C7-9E81-4E0AC3940136}">
      <dgm:prSet/>
      <dgm:spPr/>
      <dgm:t>
        <a:bodyPr/>
        <a:lstStyle/>
        <a:p>
          <a:endParaRPr lang="en-US"/>
        </a:p>
      </dgm:t>
    </dgm:pt>
    <dgm:pt modelId="{79708FC8-DC0C-4BC1-9B60-5F0C2F118F43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More staff to continue to help more families</a:t>
          </a:r>
          <a:endParaRPr lang="en-US" b="1" dirty="0">
            <a:solidFill>
              <a:schemeClr val="tx1"/>
            </a:solidFill>
          </a:endParaRPr>
        </a:p>
      </dgm:t>
    </dgm:pt>
    <dgm:pt modelId="{C2F1745B-FC15-4D9B-B4FB-555F80EE9149}" type="parTrans" cxnId="{225CB49D-279C-4CB4-A31E-F3F002576B39}">
      <dgm:prSet/>
      <dgm:spPr/>
      <dgm:t>
        <a:bodyPr/>
        <a:lstStyle/>
        <a:p>
          <a:endParaRPr lang="en-US"/>
        </a:p>
      </dgm:t>
    </dgm:pt>
    <dgm:pt modelId="{5EF38597-BFD2-4688-9C79-9D0106838BA3}" type="sibTrans" cxnId="{225CB49D-279C-4CB4-A31E-F3F002576B39}">
      <dgm:prSet/>
      <dgm:spPr/>
      <dgm:t>
        <a:bodyPr/>
        <a:lstStyle/>
        <a:p>
          <a:endParaRPr lang="en-US"/>
        </a:p>
      </dgm:t>
    </dgm:pt>
    <dgm:pt modelId="{B4235B59-7FCD-4DFE-9424-CCB98EBEB01C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Help, tips and advice given to prepare for the meeting. </a:t>
          </a:r>
          <a:endParaRPr lang="en-US" b="1" dirty="0">
            <a:solidFill>
              <a:schemeClr val="tx1"/>
            </a:solidFill>
          </a:endParaRPr>
        </a:p>
      </dgm:t>
    </dgm:pt>
    <dgm:pt modelId="{3A9E654E-C29C-49E0-A5B6-4482FF7770FA}" type="parTrans" cxnId="{BD107726-F450-441C-913A-7FCC67E4FA69}">
      <dgm:prSet/>
      <dgm:spPr/>
      <dgm:t>
        <a:bodyPr/>
        <a:lstStyle/>
        <a:p>
          <a:endParaRPr lang="en-US"/>
        </a:p>
      </dgm:t>
    </dgm:pt>
    <dgm:pt modelId="{1F1CC82E-F9F0-4F08-A21A-A12953A6736B}" type="sibTrans" cxnId="{BD107726-F450-441C-913A-7FCC67E4FA69}">
      <dgm:prSet/>
      <dgm:spPr/>
      <dgm:t>
        <a:bodyPr/>
        <a:lstStyle/>
        <a:p>
          <a:endParaRPr lang="en-US"/>
        </a:p>
      </dgm:t>
    </dgm:pt>
    <dgm:pt modelId="{3A3B4822-DC0A-4B5E-B819-BBF06F7CC957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In schools, One Point Hubs, drop ins or home visits.</a:t>
          </a:r>
          <a:endParaRPr lang="en-US" b="1" dirty="0">
            <a:solidFill>
              <a:schemeClr val="tx1"/>
            </a:solidFill>
          </a:endParaRPr>
        </a:p>
      </dgm:t>
    </dgm:pt>
    <dgm:pt modelId="{24932281-5E34-44DA-B6C3-133850339F34}" type="parTrans" cxnId="{A66B34A8-BF2B-4FDE-AABB-08DBF1724D75}">
      <dgm:prSet/>
      <dgm:spPr/>
      <dgm:t>
        <a:bodyPr/>
        <a:lstStyle/>
        <a:p>
          <a:endParaRPr lang="en-US"/>
        </a:p>
      </dgm:t>
    </dgm:pt>
    <dgm:pt modelId="{49411B8A-0430-4D1E-867B-C099002BF264}" type="sibTrans" cxnId="{A66B34A8-BF2B-4FDE-AABB-08DBF1724D75}">
      <dgm:prSet/>
      <dgm:spPr/>
      <dgm:t>
        <a:bodyPr/>
        <a:lstStyle/>
        <a:p>
          <a:endParaRPr lang="en-US"/>
        </a:p>
      </dgm:t>
    </dgm:pt>
    <dgm:pt modelId="{ECDBBBC1-D249-4A1B-8896-6967C899DE94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More face-to-face appointments and meetings</a:t>
          </a:r>
          <a:endParaRPr lang="en-US" b="1" dirty="0">
            <a:solidFill>
              <a:schemeClr val="tx1"/>
            </a:solidFill>
          </a:endParaRPr>
        </a:p>
      </dgm:t>
    </dgm:pt>
    <dgm:pt modelId="{EA5C62B2-F3A8-4408-8934-4A9F1ACE894D}" type="parTrans" cxnId="{BDFBC3F8-7C67-4561-83D7-73DC81C6ACD6}">
      <dgm:prSet/>
      <dgm:spPr/>
      <dgm:t>
        <a:bodyPr/>
        <a:lstStyle/>
        <a:p>
          <a:endParaRPr lang="en-US"/>
        </a:p>
      </dgm:t>
    </dgm:pt>
    <dgm:pt modelId="{7A3DAEF6-CBED-4892-A3EC-2F8D43AED144}" type="sibTrans" cxnId="{BDFBC3F8-7C67-4561-83D7-73DC81C6ACD6}">
      <dgm:prSet/>
      <dgm:spPr/>
      <dgm:t>
        <a:bodyPr/>
        <a:lstStyle/>
        <a:p>
          <a:endParaRPr lang="en-US"/>
        </a:p>
      </dgm:t>
    </dgm:pt>
    <dgm:pt modelId="{BD27B2CD-D090-4336-B698-F0325A9DC60E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Send written feedback for parents to action after calls</a:t>
          </a:r>
          <a:endParaRPr lang="en-US" b="1" dirty="0">
            <a:solidFill>
              <a:schemeClr val="tx1"/>
            </a:solidFill>
          </a:endParaRPr>
        </a:p>
      </dgm:t>
    </dgm:pt>
    <dgm:pt modelId="{DB783498-DF7D-4782-B9AB-2F6647EC82AF}" type="parTrans" cxnId="{764908DE-47E9-4BD8-A6B7-CC0042BC3C46}">
      <dgm:prSet/>
      <dgm:spPr/>
      <dgm:t>
        <a:bodyPr/>
        <a:lstStyle/>
        <a:p>
          <a:endParaRPr lang="en-US"/>
        </a:p>
      </dgm:t>
    </dgm:pt>
    <dgm:pt modelId="{AA3155C3-7A16-41B1-8D6A-6568CA5D4019}" type="sibTrans" cxnId="{764908DE-47E9-4BD8-A6B7-CC0042BC3C46}">
      <dgm:prSet/>
      <dgm:spPr/>
      <dgm:t>
        <a:bodyPr/>
        <a:lstStyle/>
        <a:p>
          <a:endParaRPr lang="en-US"/>
        </a:p>
      </dgm:t>
    </dgm:pt>
    <dgm:pt modelId="{A1338349-0AF5-4C67-9A10-A586B16999E3}" type="pres">
      <dgm:prSet presAssocID="{3292F85E-24A9-4BEB-9064-10C654EF3DFA}" presName="diagram" presStyleCnt="0">
        <dgm:presLayoutVars>
          <dgm:dir/>
          <dgm:resizeHandles val="exact"/>
        </dgm:presLayoutVars>
      </dgm:prSet>
      <dgm:spPr/>
    </dgm:pt>
    <dgm:pt modelId="{6FBE5933-6F75-43B9-970A-612F22A06BFF}" type="pres">
      <dgm:prSet presAssocID="{1F7128D2-2E0A-4044-A884-23B1B7C4F413}" presName="node" presStyleLbl="node1" presStyleIdx="0" presStyleCnt="6">
        <dgm:presLayoutVars>
          <dgm:bulletEnabled val="1"/>
        </dgm:presLayoutVars>
      </dgm:prSet>
      <dgm:spPr/>
    </dgm:pt>
    <dgm:pt modelId="{15477307-5AEE-450A-8FE8-7632D8BF050E}" type="pres">
      <dgm:prSet presAssocID="{3B439305-36B2-4480-AE93-67488521C05B}" presName="sibTrans" presStyleCnt="0"/>
      <dgm:spPr/>
    </dgm:pt>
    <dgm:pt modelId="{17CB00E0-8F0F-43B3-BCBC-04993D0384D0}" type="pres">
      <dgm:prSet presAssocID="{79708FC8-DC0C-4BC1-9B60-5F0C2F118F43}" presName="node" presStyleLbl="node1" presStyleIdx="1" presStyleCnt="6">
        <dgm:presLayoutVars>
          <dgm:bulletEnabled val="1"/>
        </dgm:presLayoutVars>
      </dgm:prSet>
      <dgm:spPr/>
    </dgm:pt>
    <dgm:pt modelId="{09FD4309-2222-4C5B-833B-22CECEB4F0C5}" type="pres">
      <dgm:prSet presAssocID="{5EF38597-BFD2-4688-9C79-9D0106838BA3}" presName="sibTrans" presStyleCnt="0"/>
      <dgm:spPr/>
    </dgm:pt>
    <dgm:pt modelId="{248FF157-CCEC-4B4F-B56E-932188BE9E40}" type="pres">
      <dgm:prSet presAssocID="{B4235B59-7FCD-4DFE-9424-CCB98EBEB01C}" presName="node" presStyleLbl="node1" presStyleIdx="2" presStyleCnt="6">
        <dgm:presLayoutVars>
          <dgm:bulletEnabled val="1"/>
        </dgm:presLayoutVars>
      </dgm:prSet>
      <dgm:spPr/>
    </dgm:pt>
    <dgm:pt modelId="{4FBFFEDA-C700-4D31-A0F4-0C82A3488EE8}" type="pres">
      <dgm:prSet presAssocID="{1F1CC82E-F9F0-4F08-A21A-A12953A6736B}" presName="sibTrans" presStyleCnt="0"/>
      <dgm:spPr/>
    </dgm:pt>
    <dgm:pt modelId="{37D0C8FE-6F75-487D-9892-25D73DC14D2B}" type="pres">
      <dgm:prSet presAssocID="{3A3B4822-DC0A-4B5E-B819-BBF06F7CC957}" presName="node" presStyleLbl="node1" presStyleIdx="3" presStyleCnt="6">
        <dgm:presLayoutVars>
          <dgm:bulletEnabled val="1"/>
        </dgm:presLayoutVars>
      </dgm:prSet>
      <dgm:spPr/>
    </dgm:pt>
    <dgm:pt modelId="{99902C6B-EFBF-466A-950F-D28096D8AF53}" type="pres">
      <dgm:prSet presAssocID="{49411B8A-0430-4D1E-867B-C099002BF264}" presName="sibTrans" presStyleCnt="0"/>
      <dgm:spPr/>
    </dgm:pt>
    <dgm:pt modelId="{0DDC69D6-9F41-4820-9F6F-C6CDB3DBDBE4}" type="pres">
      <dgm:prSet presAssocID="{ECDBBBC1-D249-4A1B-8896-6967C899DE94}" presName="node" presStyleLbl="node1" presStyleIdx="4" presStyleCnt="6">
        <dgm:presLayoutVars>
          <dgm:bulletEnabled val="1"/>
        </dgm:presLayoutVars>
      </dgm:prSet>
      <dgm:spPr/>
    </dgm:pt>
    <dgm:pt modelId="{72C7FAE4-81C6-4196-87A4-2702E709A602}" type="pres">
      <dgm:prSet presAssocID="{7A3DAEF6-CBED-4892-A3EC-2F8D43AED144}" presName="sibTrans" presStyleCnt="0"/>
      <dgm:spPr/>
    </dgm:pt>
    <dgm:pt modelId="{707385A9-9828-4A0B-AD89-55A116B9440E}" type="pres">
      <dgm:prSet presAssocID="{BD27B2CD-D090-4336-B698-F0325A9DC60E}" presName="node" presStyleLbl="node1" presStyleIdx="5" presStyleCnt="6" custLinFactNeighborY="380">
        <dgm:presLayoutVars>
          <dgm:bulletEnabled val="1"/>
        </dgm:presLayoutVars>
      </dgm:prSet>
      <dgm:spPr/>
    </dgm:pt>
  </dgm:ptLst>
  <dgm:cxnLst>
    <dgm:cxn modelId="{5872E502-9CE3-4BC0-A035-F2D2A65D7629}" type="presOf" srcId="{3292F85E-24A9-4BEB-9064-10C654EF3DFA}" destId="{A1338349-0AF5-4C67-9A10-A586B16999E3}" srcOrd="0" destOrd="0" presId="urn:microsoft.com/office/officeart/2005/8/layout/default"/>
    <dgm:cxn modelId="{01217A04-586A-40B8-A3CC-B131FCF08625}" type="presOf" srcId="{ECDBBBC1-D249-4A1B-8896-6967C899DE94}" destId="{0DDC69D6-9F41-4820-9F6F-C6CDB3DBDBE4}" srcOrd="0" destOrd="0" presId="urn:microsoft.com/office/officeart/2005/8/layout/default"/>
    <dgm:cxn modelId="{D14DCA0D-DE1D-4504-90A2-4E6CB95CADBB}" type="presOf" srcId="{BD27B2CD-D090-4336-B698-F0325A9DC60E}" destId="{707385A9-9828-4A0B-AD89-55A116B9440E}" srcOrd="0" destOrd="0" presId="urn:microsoft.com/office/officeart/2005/8/layout/default"/>
    <dgm:cxn modelId="{65FF4224-82FC-44C7-9E81-4E0AC3940136}" srcId="{3292F85E-24A9-4BEB-9064-10C654EF3DFA}" destId="{1F7128D2-2E0A-4044-A884-23B1B7C4F413}" srcOrd="0" destOrd="0" parTransId="{C27E2B9C-EDA6-4FA0-AD3F-C5FC586FD123}" sibTransId="{3B439305-36B2-4480-AE93-67488521C05B}"/>
    <dgm:cxn modelId="{BD107726-F450-441C-913A-7FCC67E4FA69}" srcId="{3292F85E-24A9-4BEB-9064-10C654EF3DFA}" destId="{B4235B59-7FCD-4DFE-9424-CCB98EBEB01C}" srcOrd="2" destOrd="0" parTransId="{3A9E654E-C29C-49E0-A5B6-4482FF7770FA}" sibTransId="{1F1CC82E-F9F0-4F08-A21A-A12953A6736B}"/>
    <dgm:cxn modelId="{0875BF71-3D04-40E6-BECF-C51052FFB319}" type="presOf" srcId="{1F7128D2-2E0A-4044-A884-23B1B7C4F413}" destId="{6FBE5933-6F75-43B9-970A-612F22A06BFF}" srcOrd="0" destOrd="0" presId="urn:microsoft.com/office/officeart/2005/8/layout/default"/>
    <dgm:cxn modelId="{CC58B97E-AEAD-411F-894E-E676214ACDD7}" type="presOf" srcId="{B4235B59-7FCD-4DFE-9424-CCB98EBEB01C}" destId="{248FF157-CCEC-4B4F-B56E-932188BE9E40}" srcOrd="0" destOrd="0" presId="urn:microsoft.com/office/officeart/2005/8/layout/default"/>
    <dgm:cxn modelId="{225CB49D-279C-4CB4-A31E-F3F002576B39}" srcId="{3292F85E-24A9-4BEB-9064-10C654EF3DFA}" destId="{79708FC8-DC0C-4BC1-9B60-5F0C2F118F43}" srcOrd="1" destOrd="0" parTransId="{C2F1745B-FC15-4D9B-B4FB-555F80EE9149}" sibTransId="{5EF38597-BFD2-4688-9C79-9D0106838BA3}"/>
    <dgm:cxn modelId="{A66B34A8-BF2B-4FDE-AABB-08DBF1724D75}" srcId="{3292F85E-24A9-4BEB-9064-10C654EF3DFA}" destId="{3A3B4822-DC0A-4B5E-B819-BBF06F7CC957}" srcOrd="3" destOrd="0" parTransId="{24932281-5E34-44DA-B6C3-133850339F34}" sibTransId="{49411B8A-0430-4D1E-867B-C099002BF264}"/>
    <dgm:cxn modelId="{8CC6DBB4-7B04-4759-B184-D9BA4548101B}" type="presOf" srcId="{79708FC8-DC0C-4BC1-9B60-5F0C2F118F43}" destId="{17CB00E0-8F0F-43B3-BCBC-04993D0384D0}" srcOrd="0" destOrd="0" presId="urn:microsoft.com/office/officeart/2005/8/layout/default"/>
    <dgm:cxn modelId="{764908DE-47E9-4BD8-A6B7-CC0042BC3C46}" srcId="{3292F85E-24A9-4BEB-9064-10C654EF3DFA}" destId="{BD27B2CD-D090-4336-B698-F0325A9DC60E}" srcOrd="5" destOrd="0" parTransId="{DB783498-DF7D-4782-B9AB-2F6647EC82AF}" sibTransId="{AA3155C3-7A16-41B1-8D6A-6568CA5D4019}"/>
    <dgm:cxn modelId="{66B844F1-109E-4540-BD76-FF6D9E3062AC}" type="presOf" srcId="{3A3B4822-DC0A-4B5E-B819-BBF06F7CC957}" destId="{37D0C8FE-6F75-487D-9892-25D73DC14D2B}" srcOrd="0" destOrd="0" presId="urn:microsoft.com/office/officeart/2005/8/layout/default"/>
    <dgm:cxn modelId="{BDFBC3F8-7C67-4561-83D7-73DC81C6ACD6}" srcId="{3292F85E-24A9-4BEB-9064-10C654EF3DFA}" destId="{ECDBBBC1-D249-4A1B-8896-6967C899DE94}" srcOrd="4" destOrd="0" parTransId="{EA5C62B2-F3A8-4408-8934-4A9F1ACE894D}" sibTransId="{7A3DAEF6-CBED-4892-A3EC-2F8D43AED144}"/>
    <dgm:cxn modelId="{88C6DC6C-FF8B-4B1E-A006-FC1CF804B013}" type="presParOf" srcId="{A1338349-0AF5-4C67-9A10-A586B16999E3}" destId="{6FBE5933-6F75-43B9-970A-612F22A06BFF}" srcOrd="0" destOrd="0" presId="urn:microsoft.com/office/officeart/2005/8/layout/default"/>
    <dgm:cxn modelId="{7EAA0E58-2A1B-4B63-A436-9157FD6753FB}" type="presParOf" srcId="{A1338349-0AF5-4C67-9A10-A586B16999E3}" destId="{15477307-5AEE-450A-8FE8-7632D8BF050E}" srcOrd="1" destOrd="0" presId="urn:microsoft.com/office/officeart/2005/8/layout/default"/>
    <dgm:cxn modelId="{034B6DAF-EDCF-4A47-A76B-635BA5914917}" type="presParOf" srcId="{A1338349-0AF5-4C67-9A10-A586B16999E3}" destId="{17CB00E0-8F0F-43B3-BCBC-04993D0384D0}" srcOrd="2" destOrd="0" presId="urn:microsoft.com/office/officeart/2005/8/layout/default"/>
    <dgm:cxn modelId="{1D87CF0D-10DF-4E52-A711-34F69ACC9A7A}" type="presParOf" srcId="{A1338349-0AF5-4C67-9A10-A586B16999E3}" destId="{09FD4309-2222-4C5B-833B-22CECEB4F0C5}" srcOrd="3" destOrd="0" presId="urn:microsoft.com/office/officeart/2005/8/layout/default"/>
    <dgm:cxn modelId="{26144203-D6C6-48FD-AB34-13AAD32C86D9}" type="presParOf" srcId="{A1338349-0AF5-4C67-9A10-A586B16999E3}" destId="{248FF157-CCEC-4B4F-B56E-932188BE9E40}" srcOrd="4" destOrd="0" presId="urn:microsoft.com/office/officeart/2005/8/layout/default"/>
    <dgm:cxn modelId="{4A94FBB6-D34C-4AB1-B7B0-D751081C511A}" type="presParOf" srcId="{A1338349-0AF5-4C67-9A10-A586B16999E3}" destId="{4FBFFEDA-C700-4D31-A0F4-0C82A3488EE8}" srcOrd="5" destOrd="0" presId="urn:microsoft.com/office/officeart/2005/8/layout/default"/>
    <dgm:cxn modelId="{DF60373A-D5B8-4764-8F49-3A0DEBC7E77E}" type="presParOf" srcId="{A1338349-0AF5-4C67-9A10-A586B16999E3}" destId="{37D0C8FE-6F75-487D-9892-25D73DC14D2B}" srcOrd="6" destOrd="0" presId="urn:microsoft.com/office/officeart/2005/8/layout/default"/>
    <dgm:cxn modelId="{E6F8907F-5A42-4F0D-B0D0-3D5BC16BDC2A}" type="presParOf" srcId="{A1338349-0AF5-4C67-9A10-A586B16999E3}" destId="{99902C6B-EFBF-466A-950F-D28096D8AF53}" srcOrd="7" destOrd="0" presId="urn:microsoft.com/office/officeart/2005/8/layout/default"/>
    <dgm:cxn modelId="{6E175D88-08AB-4542-9333-423833859A57}" type="presParOf" srcId="{A1338349-0AF5-4C67-9A10-A586B16999E3}" destId="{0DDC69D6-9F41-4820-9F6F-C6CDB3DBDBE4}" srcOrd="8" destOrd="0" presId="urn:microsoft.com/office/officeart/2005/8/layout/default"/>
    <dgm:cxn modelId="{86B15713-9446-47FA-A3AE-25D475372AD5}" type="presParOf" srcId="{A1338349-0AF5-4C67-9A10-A586B16999E3}" destId="{72C7FAE4-81C6-4196-87A4-2702E709A602}" srcOrd="9" destOrd="0" presId="urn:microsoft.com/office/officeart/2005/8/layout/default"/>
    <dgm:cxn modelId="{FAB357A8-F0D2-4D17-AABD-8215AF59024B}" type="presParOf" srcId="{A1338349-0AF5-4C67-9A10-A586B16999E3}" destId="{707385A9-9828-4A0B-AD89-55A116B944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65E830-9224-44E6-8480-961D75E6CBC9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834ED66-C194-49F7-B52B-890D042FBB2D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Developed a How to prepare and get the most out of a meeting guide</a:t>
          </a:r>
          <a:endParaRPr lang="en-US" b="1" dirty="0">
            <a:solidFill>
              <a:schemeClr val="tx1"/>
            </a:solidFill>
          </a:endParaRPr>
        </a:p>
      </dgm:t>
    </dgm:pt>
    <dgm:pt modelId="{EAAFA811-6745-4F55-BD33-DFCF17B9AE7E}" type="parTrans" cxnId="{37450FD3-7237-4ED9-8E20-16BC7BD93830}">
      <dgm:prSet/>
      <dgm:spPr/>
      <dgm:t>
        <a:bodyPr/>
        <a:lstStyle/>
        <a:p>
          <a:endParaRPr lang="en-US"/>
        </a:p>
      </dgm:t>
    </dgm:pt>
    <dgm:pt modelId="{C2D164BA-07BB-4DE5-92F2-947479B7205F}" type="sibTrans" cxnId="{37450FD3-7237-4ED9-8E20-16BC7BD93830}">
      <dgm:prSet/>
      <dgm:spPr/>
      <dgm:t>
        <a:bodyPr/>
        <a:lstStyle/>
        <a:p>
          <a:endParaRPr lang="en-US"/>
        </a:p>
      </dgm:t>
    </dgm:pt>
    <dgm:pt modelId="{24816AFF-9770-4A5E-A5CB-9DA5358819FD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Offer schools SENDIASS representation at a coffee morning or afternoon</a:t>
          </a:r>
          <a:endParaRPr lang="en-US" b="1" dirty="0">
            <a:solidFill>
              <a:schemeClr val="tx1"/>
            </a:solidFill>
          </a:endParaRPr>
        </a:p>
      </dgm:t>
    </dgm:pt>
    <dgm:pt modelId="{EE992EE1-6185-4443-AC83-40038827A253}" type="parTrans" cxnId="{B61D7E4A-2622-4ABF-B6EE-4A6868DDAD61}">
      <dgm:prSet/>
      <dgm:spPr/>
      <dgm:t>
        <a:bodyPr/>
        <a:lstStyle/>
        <a:p>
          <a:endParaRPr lang="en-US"/>
        </a:p>
      </dgm:t>
    </dgm:pt>
    <dgm:pt modelId="{46E5F737-6EC2-4D3D-9B62-A117823566EE}" type="sibTrans" cxnId="{B61D7E4A-2622-4ABF-B6EE-4A6868DDAD61}">
      <dgm:prSet/>
      <dgm:spPr/>
      <dgm:t>
        <a:bodyPr/>
        <a:lstStyle/>
        <a:p>
          <a:endParaRPr lang="en-US"/>
        </a:p>
      </dgm:t>
    </dgm:pt>
    <dgm:pt modelId="{61D9BC07-B306-4206-93DF-BF5678C3A1DC}">
      <dgm:prSet custT="1"/>
      <dgm:spPr/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Updated the SENDIASS Operational Guidance &amp; Levels of Support now on website</a:t>
          </a:r>
          <a:endParaRPr lang="en-US" sz="1400" b="1" dirty="0">
            <a:solidFill>
              <a:schemeClr val="tx1"/>
            </a:solidFill>
          </a:endParaRPr>
        </a:p>
      </dgm:t>
    </dgm:pt>
    <dgm:pt modelId="{7A8DF572-0D36-4FF7-8DAF-F31F75AE11F8}" type="parTrans" cxnId="{941E5F82-78F4-40C6-90A4-9F4AA65F9328}">
      <dgm:prSet/>
      <dgm:spPr/>
      <dgm:t>
        <a:bodyPr/>
        <a:lstStyle/>
        <a:p>
          <a:endParaRPr lang="en-US"/>
        </a:p>
      </dgm:t>
    </dgm:pt>
    <dgm:pt modelId="{FF071201-C211-4FFA-A9C6-12AFBFB5F283}" type="sibTrans" cxnId="{941E5F82-78F4-40C6-90A4-9F4AA65F9328}">
      <dgm:prSet/>
      <dgm:spPr/>
      <dgm:t>
        <a:bodyPr/>
        <a:lstStyle/>
        <a:p>
          <a:endParaRPr lang="en-US"/>
        </a:p>
      </dgm:t>
    </dgm:pt>
    <dgm:pt modelId="{87613406-9EC8-43F5-96DC-CFA4A57253ED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Where appropriate send a follow up email with agreed actions and contact details</a:t>
          </a:r>
        </a:p>
      </dgm:t>
    </dgm:pt>
    <dgm:pt modelId="{8C3A3879-9D5B-4D42-9F8B-7104DD8FDBE1}" type="parTrans" cxnId="{F8E9B513-2088-4B58-A411-10A770079FFF}">
      <dgm:prSet/>
      <dgm:spPr/>
      <dgm:t>
        <a:bodyPr/>
        <a:lstStyle/>
        <a:p>
          <a:endParaRPr lang="en-US"/>
        </a:p>
      </dgm:t>
    </dgm:pt>
    <dgm:pt modelId="{B13A3873-EABF-4958-94A2-02F8B79F67C1}" type="sibTrans" cxnId="{F8E9B513-2088-4B58-A411-10A770079FFF}">
      <dgm:prSet/>
      <dgm:spPr/>
      <dgm:t>
        <a:bodyPr/>
        <a:lstStyle/>
        <a:p>
          <a:endParaRPr lang="en-US"/>
        </a:p>
      </dgm:t>
    </dgm:pt>
    <dgm:pt modelId="{086E5575-93C6-4B86-86D1-057C60E1AEDE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SENDIASS Roadshow August 2023</a:t>
          </a:r>
        </a:p>
        <a:p>
          <a:r>
            <a:rPr lang="en-GB" b="1" dirty="0">
              <a:solidFill>
                <a:schemeClr val="tx1"/>
              </a:solidFill>
            </a:rPr>
            <a:t>Next one planned for April 2024</a:t>
          </a:r>
          <a:endParaRPr lang="en-US" b="1" dirty="0">
            <a:solidFill>
              <a:schemeClr val="tx1"/>
            </a:solidFill>
          </a:endParaRPr>
        </a:p>
      </dgm:t>
    </dgm:pt>
    <dgm:pt modelId="{240D5D02-AF9E-4F56-B926-58C7DEC16F96}" type="sibTrans" cxnId="{AFAA5AC0-288D-497F-9845-159E7E199512}">
      <dgm:prSet/>
      <dgm:spPr/>
      <dgm:t>
        <a:bodyPr/>
        <a:lstStyle/>
        <a:p>
          <a:endParaRPr lang="en-US"/>
        </a:p>
      </dgm:t>
    </dgm:pt>
    <dgm:pt modelId="{DFE42D56-5681-42F1-AAC1-65DD96468E51}" type="parTrans" cxnId="{AFAA5AC0-288D-497F-9845-159E7E199512}">
      <dgm:prSet/>
      <dgm:spPr/>
      <dgm:t>
        <a:bodyPr/>
        <a:lstStyle/>
        <a:p>
          <a:endParaRPr lang="en-US"/>
        </a:p>
      </dgm:t>
    </dgm:pt>
    <dgm:pt modelId="{DCEAAE4F-6E52-4EF6-AFB1-B38975298F03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From September 2023 offer a monthly SENDIASS Drop In at each of the 15 new Family Hubs</a:t>
          </a:r>
        </a:p>
      </dgm:t>
    </dgm:pt>
    <dgm:pt modelId="{9A24EE1C-B520-4FC3-AC2E-A9F87F48D57D}" type="parTrans" cxnId="{A3E8DBCB-080B-41DB-99A9-04DAF3FC32E2}">
      <dgm:prSet/>
      <dgm:spPr/>
      <dgm:t>
        <a:bodyPr/>
        <a:lstStyle/>
        <a:p>
          <a:endParaRPr lang="en-GB"/>
        </a:p>
      </dgm:t>
    </dgm:pt>
    <dgm:pt modelId="{DF469E31-3798-42C1-9CDE-E3FD568C4F76}" type="sibTrans" cxnId="{A3E8DBCB-080B-41DB-99A9-04DAF3FC32E2}">
      <dgm:prSet/>
      <dgm:spPr/>
      <dgm:t>
        <a:bodyPr/>
        <a:lstStyle/>
        <a:p>
          <a:endParaRPr lang="en-GB"/>
        </a:p>
      </dgm:t>
    </dgm:pt>
    <dgm:pt modelId="{AE542612-23AB-45B9-A504-1A7CEA27FCF1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Offer an online drop in fortnightly on a Friday morning</a:t>
          </a:r>
        </a:p>
      </dgm:t>
    </dgm:pt>
    <dgm:pt modelId="{FE37FC3F-807B-4C87-8802-FDE6F6EF7E6F}" type="parTrans" cxnId="{6ECB6056-0946-4450-9FB4-993FF819BB89}">
      <dgm:prSet/>
      <dgm:spPr/>
      <dgm:t>
        <a:bodyPr/>
        <a:lstStyle/>
        <a:p>
          <a:endParaRPr lang="en-GB"/>
        </a:p>
      </dgm:t>
    </dgm:pt>
    <dgm:pt modelId="{58C52D9D-8450-4D48-9A63-8E0AF64C3822}" type="sibTrans" cxnId="{6ECB6056-0946-4450-9FB4-993FF819BB89}">
      <dgm:prSet/>
      <dgm:spPr/>
      <dgm:t>
        <a:bodyPr/>
        <a:lstStyle/>
        <a:p>
          <a:endParaRPr lang="en-GB"/>
        </a:p>
      </dgm:t>
    </dgm:pt>
    <dgm:pt modelId="{41A973E1-0BE1-4370-92F3-5CF9A02AEC4E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New Resources section with new range of information leaflets now available on website</a:t>
          </a:r>
        </a:p>
      </dgm:t>
    </dgm:pt>
    <dgm:pt modelId="{DB1B4009-9500-4A87-9805-6B024B9DC278}" type="parTrans" cxnId="{C3566FF0-E443-4166-B9DF-EA4841C60363}">
      <dgm:prSet/>
      <dgm:spPr/>
      <dgm:t>
        <a:bodyPr/>
        <a:lstStyle/>
        <a:p>
          <a:endParaRPr lang="en-GB"/>
        </a:p>
      </dgm:t>
    </dgm:pt>
    <dgm:pt modelId="{609AFC1C-EB32-43C5-8AAA-8D508E24DDC9}" type="sibTrans" cxnId="{C3566FF0-E443-4166-B9DF-EA4841C60363}">
      <dgm:prSet/>
      <dgm:spPr/>
      <dgm:t>
        <a:bodyPr/>
        <a:lstStyle/>
        <a:p>
          <a:endParaRPr lang="en-GB"/>
        </a:p>
      </dgm:t>
    </dgm:pt>
    <dgm:pt modelId="{B464DAA6-70D6-4C7F-8CEF-68C31D7C5225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Service Manager provides monthly drop in and support to the SEND Champions within CYPS</a:t>
          </a:r>
        </a:p>
      </dgm:t>
    </dgm:pt>
    <dgm:pt modelId="{3C9B77B0-E320-404D-8896-4D5A59618C5B}" type="parTrans" cxnId="{A3924E45-62F1-47B2-8E0B-3A1237DC8EDE}">
      <dgm:prSet/>
      <dgm:spPr/>
      <dgm:t>
        <a:bodyPr/>
        <a:lstStyle/>
        <a:p>
          <a:endParaRPr lang="en-GB"/>
        </a:p>
      </dgm:t>
    </dgm:pt>
    <dgm:pt modelId="{F350E67C-1510-40AE-B8F7-5E97C1B98634}" type="sibTrans" cxnId="{A3924E45-62F1-47B2-8E0B-3A1237DC8EDE}">
      <dgm:prSet/>
      <dgm:spPr/>
      <dgm:t>
        <a:bodyPr/>
        <a:lstStyle/>
        <a:p>
          <a:endParaRPr lang="en-GB"/>
        </a:p>
      </dgm:t>
    </dgm:pt>
    <dgm:pt modelId="{8EEDF9B4-72CF-4091-9A95-7714A3A791A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More regular updates and information sharing on Facebook</a:t>
          </a:r>
        </a:p>
      </dgm:t>
    </dgm:pt>
    <dgm:pt modelId="{4C1FDF30-6112-414C-A758-A6F1F0DF79EA}" type="parTrans" cxnId="{89DEC8B0-0929-4536-9A6D-D639F3662DE7}">
      <dgm:prSet/>
      <dgm:spPr/>
      <dgm:t>
        <a:bodyPr/>
        <a:lstStyle/>
        <a:p>
          <a:endParaRPr lang="en-GB"/>
        </a:p>
      </dgm:t>
    </dgm:pt>
    <dgm:pt modelId="{02F93B93-5733-4CFE-93F8-E5435402B01D}" type="sibTrans" cxnId="{89DEC8B0-0929-4536-9A6D-D639F3662DE7}">
      <dgm:prSet/>
      <dgm:spPr/>
      <dgm:t>
        <a:bodyPr/>
        <a:lstStyle/>
        <a:p>
          <a:endParaRPr lang="en-GB"/>
        </a:p>
      </dgm:t>
    </dgm:pt>
    <dgm:pt modelId="{24133B2C-4138-4E7D-A4EF-18EA5B1C8FD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Service Manager writes a report every 4 months to identify trends which is shared with the LA</a:t>
          </a:r>
        </a:p>
      </dgm:t>
    </dgm:pt>
    <dgm:pt modelId="{9FA13D60-4D69-467D-AC84-EA4CBF01344B}" type="parTrans" cxnId="{3C55EE90-A833-4307-A411-4E75D9FA8F76}">
      <dgm:prSet/>
      <dgm:spPr/>
      <dgm:t>
        <a:bodyPr/>
        <a:lstStyle/>
        <a:p>
          <a:endParaRPr lang="en-GB"/>
        </a:p>
      </dgm:t>
    </dgm:pt>
    <dgm:pt modelId="{32C5A622-05E8-4F75-B073-1CDA29585707}" type="sibTrans" cxnId="{3C55EE90-A833-4307-A411-4E75D9FA8F76}">
      <dgm:prSet/>
      <dgm:spPr/>
      <dgm:t>
        <a:bodyPr/>
        <a:lstStyle/>
        <a:p>
          <a:endParaRPr lang="en-GB"/>
        </a:p>
      </dgm:t>
    </dgm:pt>
    <dgm:pt modelId="{C18E1EAE-00D3-420D-B469-1574C322CFB6}" type="pres">
      <dgm:prSet presAssocID="{B765E830-9224-44E6-8480-961D75E6CBC9}" presName="diagram" presStyleCnt="0">
        <dgm:presLayoutVars>
          <dgm:dir/>
          <dgm:resizeHandles val="exact"/>
        </dgm:presLayoutVars>
      </dgm:prSet>
      <dgm:spPr/>
    </dgm:pt>
    <dgm:pt modelId="{E3D695E3-3E2C-4F5C-9A55-CEB60B38B05D}" type="pres">
      <dgm:prSet presAssocID="{086E5575-93C6-4B86-86D1-057C60E1AEDE}" presName="node" presStyleLbl="node1" presStyleIdx="0" presStyleCnt="11">
        <dgm:presLayoutVars>
          <dgm:bulletEnabled val="1"/>
        </dgm:presLayoutVars>
      </dgm:prSet>
      <dgm:spPr/>
    </dgm:pt>
    <dgm:pt modelId="{A3F8C87C-F104-4460-8C93-308F3B8ADD3D}" type="pres">
      <dgm:prSet presAssocID="{240D5D02-AF9E-4F56-B926-58C7DEC16F96}" presName="sibTrans" presStyleCnt="0"/>
      <dgm:spPr/>
    </dgm:pt>
    <dgm:pt modelId="{EB5C0C85-DB17-420F-8370-5AAE67C96B27}" type="pres">
      <dgm:prSet presAssocID="{3834ED66-C194-49F7-B52B-890D042FBB2D}" presName="node" presStyleLbl="node1" presStyleIdx="1" presStyleCnt="11" custLinFactNeighborX="13" custLinFactNeighborY="2794">
        <dgm:presLayoutVars>
          <dgm:bulletEnabled val="1"/>
        </dgm:presLayoutVars>
      </dgm:prSet>
      <dgm:spPr/>
    </dgm:pt>
    <dgm:pt modelId="{869C3A75-AFBA-4148-B176-9F04E53041BE}" type="pres">
      <dgm:prSet presAssocID="{C2D164BA-07BB-4DE5-92F2-947479B7205F}" presName="sibTrans" presStyleCnt="0"/>
      <dgm:spPr/>
    </dgm:pt>
    <dgm:pt modelId="{264FDDC5-CCD0-4FC2-A0B3-677242037E60}" type="pres">
      <dgm:prSet presAssocID="{24816AFF-9770-4A5E-A5CB-9DA5358819FD}" presName="node" presStyleLbl="node1" presStyleIdx="2" presStyleCnt="11">
        <dgm:presLayoutVars>
          <dgm:bulletEnabled val="1"/>
        </dgm:presLayoutVars>
      </dgm:prSet>
      <dgm:spPr/>
    </dgm:pt>
    <dgm:pt modelId="{F3AE94C9-0710-4B8E-856A-B6B499EA0626}" type="pres">
      <dgm:prSet presAssocID="{46E5F737-6EC2-4D3D-9B62-A117823566EE}" presName="sibTrans" presStyleCnt="0"/>
      <dgm:spPr/>
    </dgm:pt>
    <dgm:pt modelId="{A808A0CE-19C9-4DD0-947A-74DAF866E018}" type="pres">
      <dgm:prSet presAssocID="{61D9BC07-B306-4206-93DF-BF5678C3A1DC}" presName="node" presStyleLbl="node1" presStyleIdx="3" presStyleCnt="11">
        <dgm:presLayoutVars>
          <dgm:bulletEnabled val="1"/>
        </dgm:presLayoutVars>
      </dgm:prSet>
      <dgm:spPr/>
    </dgm:pt>
    <dgm:pt modelId="{788D1EA9-720B-461D-813B-F1DB3753CFD4}" type="pres">
      <dgm:prSet presAssocID="{FF071201-C211-4FFA-A9C6-12AFBFB5F283}" presName="sibTrans" presStyleCnt="0"/>
      <dgm:spPr/>
    </dgm:pt>
    <dgm:pt modelId="{117DF674-D4F5-4EA9-9176-50BBEC050922}" type="pres">
      <dgm:prSet presAssocID="{87613406-9EC8-43F5-96DC-CFA4A57253ED}" presName="node" presStyleLbl="node1" presStyleIdx="4" presStyleCnt="11">
        <dgm:presLayoutVars>
          <dgm:bulletEnabled val="1"/>
        </dgm:presLayoutVars>
      </dgm:prSet>
      <dgm:spPr/>
    </dgm:pt>
    <dgm:pt modelId="{E4D6E237-D8E2-4FEC-8E6B-6B4D14360BF5}" type="pres">
      <dgm:prSet presAssocID="{B13A3873-EABF-4958-94A2-02F8B79F67C1}" presName="sibTrans" presStyleCnt="0"/>
      <dgm:spPr/>
    </dgm:pt>
    <dgm:pt modelId="{E94012DB-6B46-44FF-ACB9-A07171A9E7FF}" type="pres">
      <dgm:prSet presAssocID="{DCEAAE4F-6E52-4EF6-AFB1-B38975298F03}" presName="node" presStyleLbl="node1" presStyleIdx="5" presStyleCnt="11">
        <dgm:presLayoutVars>
          <dgm:bulletEnabled val="1"/>
        </dgm:presLayoutVars>
      </dgm:prSet>
      <dgm:spPr/>
    </dgm:pt>
    <dgm:pt modelId="{37DF3E8E-34D3-4597-B4B2-13144F67E490}" type="pres">
      <dgm:prSet presAssocID="{DF469E31-3798-42C1-9CDE-E3FD568C4F76}" presName="sibTrans" presStyleCnt="0"/>
      <dgm:spPr/>
    </dgm:pt>
    <dgm:pt modelId="{2EB7C322-EE32-4E4C-B5C6-291B5EF1FFEB}" type="pres">
      <dgm:prSet presAssocID="{AE542612-23AB-45B9-A504-1A7CEA27FCF1}" presName="node" presStyleLbl="node1" presStyleIdx="6" presStyleCnt="11">
        <dgm:presLayoutVars>
          <dgm:bulletEnabled val="1"/>
        </dgm:presLayoutVars>
      </dgm:prSet>
      <dgm:spPr/>
    </dgm:pt>
    <dgm:pt modelId="{3617BBCD-A2DE-45F3-AAB5-B0775C0D6441}" type="pres">
      <dgm:prSet presAssocID="{58C52D9D-8450-4D48-9A63-8E0AF64C3822}" presName="sibTrans" presStyleCnt="0"/>
      <dgm:spPr/>
    </dgm:pt>
    <dgm:pt modelId="{83CD4896-64EA-40CA-A2E4-D85E42DF0266}" type="pres">
      <dgm:prSet presAssocID="{8EEDF9B4-72CF-4091-9A95-7714A3A791AB}" presName="node" presStyleLbl="node1" presStyleIdx="7" presStyleCnt="11" custLinFactNeighborX="140" custLinFactNeighborY="-3474">
        <dgm:presLayoutVars>
          <dgm:bulletEnabled val="1"/>
        </dgm:presLayoutVars>
      </dgm:prSet>
      <dgm:spPr/>
    </dgm:pt>
    <dgm:pt modelId="{EA65A576-08A6-4535-B6CD-18B75E396D42}" type="pres">
      <dgm:prSet presAssocID="{02F93B93-5733-4CFE-93F8-E5435402B01D}" presName="sibTrans" presStyleCnt="0"/>
      <dgm:spPr/>
    </dgm:pt>
    <dgm:pt modelId="{026D7242-DCB9-4E63-80AA-FFE24E6DEE7B}" type="pres">
      <dgm:prSet presAssocID="{B464DAA6-70D6-4C7F-8CEF-68C31D7C5225}" presName="node" presStyleLbl="node1" presStyleIdx="8" presStyleCnt="11" custLinFactNeighborX="1971" custLinFactNeighborY="2995">
        <dgm:presLayoutVars>
          <dgm:bulletEnabled val="1"/>
        </dgm:presLayoutVars>
      </dgm:prSet>
      <dgm:spPr/>
    </dgm:pt>
    <dgm:pt modelId="{DDCF3A51-C140-4641-8A71-FC115AB36193}" type="pres">
      <dgm:prSet presAssocID="{F350E67C-1510-40AE-B8F7-5E97C1B98634}" presName="sibTrans" presStyleCnt="0"/>
      <dgm:spPr/>
    </dgm:pt>
    <dgm:pt modelId="{85846F36-9957-402D-ADB7-4C1DDE7687BC}" type="pres">
      <dgm:prSet presAssocID="{24133B2C-4138-4E7D-A4EF-18EA5B1C8FDC}" presName="node" presStyleLbl="node1" presStyleIdx="9" presStyleCnt="11" custLinFactNeighborX="1971" custLinFactNeighborY="2995">
        <dgm:presLayoutVars>
          <dgm:bulletEnabled val="1"/>
        </dgm:presLayoutVars>
      </dgm:prSet>
      <dgm:spPr/>
    </dgm:pt>
    <dgm:pt modelId="{07474D18-0A37-41EA-B7D5-5331923048CF}" type="pres">
      <dgm:prSet presAssocID="{32C5A622-05E8-4F75-B073-1CDA29585707}" presName="sibTrans" presStyleCnt="0"/>
      <dgm:spPr/>
    </dgm:pt>
    <dgm:pt modelId="{F738F6AD-F928-4BC4-9338-69E1E5E59A68}" type="pres">
      <dgm:prSet presAssocID="{41A973E1-0BE1-4370-92F3-5CF9A02AEC4E}" presName="node" presStyleLbl="node1" presStyleIdx="10" presStyleCnt="11">
        <dgm:presLayoutVars>
          <dgm:bulletEnabled val="1"/>
        </dgm:presLayoutVars>
      </dgm:prSet>
      <dgm:spPr/>
    </dgm:pt>
  </dgm:ptLst>
  <dgm:cxnLst>
    <dgm:cxn modelId="{F8E9B513-2088-4B58-A411-10A770079FFF}" srcId="{B765E830-9224-44E6-8480-961D75E6CBC9}" destId="{87613406-9EC8-43F5-96DC-CFA4A57253ED}" srcOrd="4" destOrd="0" parTransId="{8C3A3879-9D5B-4D42-9F8B-7104DD8FDBE1}" sibTransId="{B13A3873-EABF-4958-94A2-02F8B79F67C1}"/>
    <dgm:cxn modelId="{DB10AE37-7614-4A1F-8B87-DAE04E7D0B08}" type="presOf" srcId="{24133B2C-4138-4E7D-A4EF-18EA5B1C8FDC}" destId="{85846F36-9957-402D-ADB7-4C1DDE7687BC}" srcOrd="0" destOrd="0" presId="urn:microsoft.com/office/officeart/2005/8/layout/default"/>
    <dgm:cxn modelId="{FEA7583A-1B90-4450-BDE8-96AC29C66EC6}" type="presOf" srcId="{61D9BC07-B306-4206-93DF-BF5678C3A1DC}" destId="{A808A0CE-19C9-4DD0-947A-74DAF866E018}" srcOrd="0" destOrd="0" presId="urn:microsoft.com/office/officeart/2005/8/layout/default"/>
    <dgm:cxn modelId="{28D2E83B-E2B1-493C-A1E6-9CE48136A2EC}" type="presOf" srcId="{B765E830-9224-44E6-8480-961D75E6CBC9}" destId="{C18E1EAE-00D3-420D-B469-1574C322CFB6}" srcOrd="0" destOrd="0" presId="urn:microsoft.com/office/officeart/2005/8/layout/default"/>
    <dgm:cxn modelId="{42736A62-40CD-4B06-8258-2024847DD940}" type="presOf" srcId="{086E5575-93C6-4B86-86D1-057C60E1AEDE}" destId="{E3D695E3-3E2C-4F5C-9A55-CEB60B38B05D}" srcOrd="0" destOrd="0" presId="urn:microsoft.com/office/officeart/2005/8/layout/default"/>
    <dgm:cxn modelId="{A3924E45-62F1-47B2-8E0B-3A1237DC8EDE}" srcId="{B765E830-9224-44E6-8480-961D75E6CBC9}" destId="{B464DAA6-70D6-4C7F-8CEF-68C31D7C5225}" srcOrd="8" destOrd="0" parTransId="{3C9B77B0-E320-404D-8896-4D5A59618C5B}" sibTransId="{F350E67C-1510-40AE-B8F7-5E97C1B98634}"/>
    <dgm:cxn modelId="{5910D448-D4F4-49C6-BA5A-750679CA15F3}" type="presOf" srcId="{AE542612-23AB-45B9-A504-1A7CEA27FCF1}" destId="{2EB7C322-EE32-4E4C-B5C6-291B5EF1FFEB}" srcOrd="0" destOrd="0" presId="urn:microsoft.com/office/officeart/2005/8/layout/default"/>
    <dgm:cxn modelId="{B61D7E4A-2622-4ABF-B6EE-4A6868DDAD61}" srcId="{B765E830-9224-44E6-8480-961D75E6CBC9}" destId="{24816AFF-9770-4A5E-A5CB-9DA5358819FD}" srcOrd="2" destOrd="0" parTransId="{EE992EE1-6185-4443-AC83-40038827A253}" sibTransId="{46E5F737-6EC2-4D3D-9B62-A117823566EE}"/>
    <dgm:cxn modelId="{231A1D6D-B4DD-467F-9A6E-FD01EAF67518}" type="presOf" srcId="{B464DAA6-70D6-4C7F-8CEF-68C31D7C5225}" destId="{026D7242-DCB9-4E63-80AA-FFE24E6DEE7B}" srcOrd="0" destOrd="0" presId="urn:microsoft.com/office/officeart/2005/8/layout/default"/>
    <dgm:cxn modelId="{6ECB6056-0946-4450-9FB4-993FF819BB89}" srcId="{B765E830-9224-44E6-8480-961D75E6CBC9}" destId="{AE542612-23AB-45B9-A504-1A7CEA27FCF1}" srcOrd="6" destOrd="0" parTransId="{FE37FC3F-807B-4C87-8802-FDE6F6EF7E6F}" sibTransId="{58C52D9D-8450-4D48-9A63-8E0AF64C3822}"/>
    <dgm:cxn modelId="{B0898A59-8EE1-4C19-B7F3-DE2D924E44D4}" type="presOf" srcId="{87613406-9EC8-43F5-96DC-CFA4A57253ED}" destId="{117DF674-D4F5-4EA9-9176-50BBEC050922}" srcOrd="0" destOrd="0" presId="urn:microsoft.com/office/officeart/2005/8/layout/default"/>
    <dgm:cxn modelId="{941E5F82-78F4-40C6-90A4-9F4AA65F9328}" srcId="{B765E830-9224-44E6-8480-961D75E6CBC9}" destId="{61D9BC07-B306-4206-93DF-BF5678C3A1DC}" srcOrd="3" destOrd="0" parTransId="{7A8DF572-0D36-4FF7-8DAF-F31F75AE11F8}" sibTransId="{FF071201-C211-4FFA-A9C6-12AFBFB5F283}"/>
    <dgm:cxn modelId="{3C55EE90-A833-4307-A411-4E75D9FA8F76}" srcId="{B765E830-9224-44E6-8480-961D75E6CBC9}" destId="{24133B2C-4138-4E7D-A4EF-18EA5B1C8FDC}" srcOrd="9" destOrd="0" parTransId="{9FA13D60-4D69-467D-AC84-EA4CBF01344B}" sibTransId="{32C5A622-05E8-4F75-B073-1CDA29585707}"/>
    <dgm:cxn modelId="{8CCAEB98-77C2-4D93-8617-E3C87FA8AF9D}" type="presOf" srcId="{8EEDF9B4-72CF-4091-9A95-7714A3A791AB}" destId="{83CD4896-64EA-40CA-A2E4-D85E42DF0266}" srcOrd="0" destOrd="0" presId="urn:microsoft.com/office/officeart/2005/8/layout/default"/>
    <dgm:cxn modelId="{D213EDA3-DF0B-47D7-89B0-77F9E36B0160}" type="presOf" srcId="{3834ED66-C194-49F7-B52B-890D042FBB2D}" destId="{EB5C0C85-DB17-420F-8370-5AAE67C96B27}" srcOrd="0" destOrd="0" presId="urn:microsoft.com/office/officeart/2005/8/layout/default"/>
    <dgm:cxn modelId="{B9BB3BA7-158C-4177-8B95-B92A9A46F7F3}" type="presOf" srcId="{DCEAAE4F-6E52-4EF6-AFB1-B38975298F03}" destId="{E94012DB-6B46-44FF-ACB9-A07171A9E7FF}" srcOrd="0" destOrd="0" presId="urn:microsoft.com/office/officeart/2005/8/layout/default"/>
    <dgm:cxn modelId="{B49720A9-D062-4747-859E-E7FA6D6831D4}" type="presOf" srcId="{41A973E1-0BE1-4370-92F3-5CF9A02AEC4E}" destId="{F738F6AD-F928-4BC4-9338-69E1E5E59A68}" srcOrd="0" destOrd="0" presId="urn:microsoft.com/office/officeart/2005/8/layout/default"/>
    <dgm:cxn modelId="{89DEC8B0-0929-4536-9A6D-D639F3662DE7}" srcId="{B765E830-9224-44E6-8480-961D75E6CBC9}" destId="{8EEDF9B4-72CF-4091-9A95-7714A3A791AB}" srcOrd="7" destOrd="0" parTransId="{4C1FDF30-6112-414C-A758-A6F1F0DF79EA}" sibTransId="{02F93B93-5733-4CFE-93F8-E5435402B01D}"/>
    <dgm:cxn modelId="{AFAA5AC0-288D-497F-9845-159E7E199512}" srcId="{B765E830-9224-44E6-8480-961D75E6CBC9}" destId="{086E5575-93C6-4B86-86D1-057C60E1AEDE}" srcOrd="0" destOrd="0" parTransId="{DFE42D56-5681-42F1-AAC1-65DD96468E51}" sibTransId="{240D5D02-AF9E-4F56-B926-58C7DEC16F96}"/>
    <dgm:cxn modelId="{A3E8DBCB-080B-41DB-99A9-04DAF3FC32E2}" srcId="{B765E830-9224-44E6-8480-961D75E6CBC9}" destId="{DCEAAE4F-6E52-4EF6-AFB1-B38975298F03}" srcOrd="5" destOrd="0" parTransId="{9A24EE1C-B520-4FC3-AC2E-A9F87F48D57D}" sibTransId="{DF469E31-3798-42C1-9CDE-E3FD568C4F76}"/>
    <dgm:cxn modelId="{37450FD3-7237-4ED9-8E20-16BC7BD93830}" srcId="{B765E830-9224-44E6-8480-961D75E6CBC9}" destId="{3834ED66-C194-49F7-B52B-890D042FBB2D}" srcOrd="1" destOrd="0" parTransId="{EAAFA811-6745-4F55-BD33-DFCF17B9AE7E}" sibTransId="{C2D164BA-07BB-4DE5-92F2-947479B7205F}"/>
    <dgm:cxn modelId="{C3566FF0-E443-4166-B9DF-EA4841C60363}" srcId="{B765E830-9224-44E6-8480-961D75E6CBC9}" destId="{41A973E1-0BE1-4370-92F3-5CF9A02AEC4E}" srcOrd="10" destOrd="0" parTransId="{DB1B4009-9500-4A87-9805-6B024B9DC278}" sibTransId="{609AFC1C-EB32-43C5-8AAA-8D508E24DDC9}"/>
    <dgm:cxn modelId="{14B9D5FD-D2EA-4758-AFB0-D2A1B00AFDA4}" type="presOf" srcId="{24816AFF-9770-4A5E-A5CB-9DA5358819FD}" destId="{264FDDC5-CCD0-4FC2-A0B3-677242037E60}" srcOrd="0" destOrd="0" presId="urn:microsoft.com/office/officeart/2005/8/layout/default"/>
    <dgm:cxn modelId="{FA24D8CD-A846-4CCE-BAB8-5044C6BF3A15}" type="presParOf" srcId="{C18E1EAE-00D3-420D-B469-1574C322CFB6}" destId="{E3D695E3-3E2C-4F5C-9A55-CEB60B38B05D}" srcOrd="0" destOrd="0" presId="urn:microsoft.com/office/officeart/2005/8/layout/default"/>
    <dgm:cxn modelId="{4A8F9D18-6F16-4516-A114-70635F651171}" type="presParOf" srcId="{C18E1EAE-00D3-420D-B469-1574C322CFB6}" destId="{A3F8C87C-F104-4460-8C93-308F3B8ADD3D}" srcOrd="1" destOrd="0" presId="urn:microsoft.com/office/officeart/2005/8/layout/default"/>
    <dgm:cxn modelId="{CC30A0EC-E94D-40F8-80D5-D6DA6912CC72}" type="presParOf" srcId="{C18E1EAE-00D3-420D-B469-1574C322CFB6}" destId="{EB5C0C85-DB17-420F-8370-5AAE67C96B27}" srcOrd="2" destOrd="0" presId="urn:microsoft.com/office/officeart/2005/8/layout/default"/>
    <dgm:cxn modelId="{A9C11C4B-482E-4E18-BECA-CB7F74BDAA8A}" type="presParOf" srcId="{C18E1EAE-00D3-420D-B469-1574C322CFB6}" destId="{869C3A75-AFBA-4148-B176-9F04E53041BE}" srcOrd="3" destOrd="0" presId="urn:microsoft.com/office/officeart/2005/8/layout/default"/>
    <dgm:cxn modelId="{1117EA02-3101-4139-AE39-3386764FACB0}" type="presParOf" srcId="{C18E1EAE-00D3-420D-B469-1574C322CFB6}" destId="{264FDDC5-CCD0-4FC2-A0B3-677242037E60}" srcOrd="4" destOrd="0" presId="urn:microsoft.com/office/officeart/2005/8/layout/default"/>
    <dgm:cxn modelId="{088FF97B-EE18-49FA-A374-D6BBF681F2DB}" type="presParOf" srcId="{C18E1EAE-00D3-420D-B469-1574C322CFB6}" destId="{F3AE94C9-0710-4B8E-856A-B6B499EA0626}" srcOrd="5" destOrd="0" presId="urn:microsoft.com/office/officeart/2005/8/layout/default"/>
    <dgm:cxn modelId="{CBC35A77-CFC5-41A1-B7B4-60299B0E6A51}" type="presParOf" srcId="{C18E1EAE-00D3-420D-B469-1574C322CFB6}" destId="{A808A0CE-19C9-4DD0-947A-74DAF866E018}" srcOrd="6" destOrd="0" presId="urn:microsoft.com/office/officeart/2005/8/layout/default"/>
    <dgm:cxn modelId="{7E38E1D5-4A68-41B3-BF87-6A7F886D8337}" type="presParOf" srcId="{C18E1EAE-00D3-420D-B469-1574C322CFB6}" destId="{788D1EA9-720B-461D-813B-F1DB3753CFD4}" srcOrd="7" destOrd="0" presId="urn:microsoft.com/office/officeart/2005/8/layout/default"/>
    <dgm:cxn modelId="{F2ACC593-C58C-4F73-AAA4-CF21C9FF211B}" type="presParOf" srcId="{C18E1EAE-00D3-420D-B469-1574C322CFB6}" destId="{117DF674-D4F5-4EA9-9176-50BBEC050922}" srcOrd="8" destOrd="0" presId="urn:microsoft.com/office/officeart/2005/8/layout/default"/>
    <dgm:cxn modelId="{CF6F7B5B-83A7-471B-8C06-20F8A44C9D19}" type="presParOf" srcId="{C18E1EAE-00D3-420D-B469-1574C322CFB6}" destId="{E4D6E237-D8E2-4FEC-8E6B-6B4D14360BF5}" srcOrd="9" destOrd="0" presId="urn:microsoft.com/office/officeart/2005/8/layout/default"/>
    <dgm:cxn modelId="{1DC2ED3C-7636-4065-B1CA-A8BFCBDD354C}" type="presParOf" srcId="{C18E1EAE-00D3-420D-B469-1574C322CFB6}" destId="{E94012DB-6B46-44FF-ACB9-A07171A9E7FF}" srcOrd="10" destOrd="0" presId="urn:microsoft.com/office/officeart/2005/8/layout/default"/>
    <dgm:cxn modelId="{358C3A5B-7361-42A0-985A-A12886706169}" type="presParOf" srcId="{C18E1EAE-00D3-420D-B469-1574C322CFB6}" destId="{37DF3E8E-34D3-4597-B4B2-13144F67E490}" srcOrd="11" destOrd="0" presId="urn:microsoft.com/office/officeart/2005/8/layout/default"/>
    <dgm:cxn modelId="{BBC4ACD9-94E2-4C01-98D1-F791D327A3A4}" type="presParOf" srcId="{C18E1EAE-00D3-420D-B469-1574C322CFB6}" destId="{2EB7C322-EE32-4E4C-B5C6-291B5EF1FFEB}" srcOrd="12" destOrd="0" presId="urn:microsoft.com/office/officeart/2005/8/layout/default"/>
    <dgm:cxn modelId="{A95A9BA2-8899-47F0-9A78-43B7151B284E}" type="presParOf" srcId="{C18E1EAE-00D3-420D-B469-1574C322CFB6}" destId="{3617BBCD-A2DE-45F3-AAB5-B0775C0D6441}" srcOrd="13" destOrd="0" presId="urn:microsoft.com/office/officeart/2005/8/layout/default"/>
    <dgm:cxn modelId="{51768DA7-8974-4EDB-B4FA-025EF145E03F}" type="presParOf" srcId="{C18E1EAE-00D3-420D-B469-1574C322CFB6}" destId="{83CD4896-64EA-40CA-A2E4-D85E42DF0266}" srcOrd="14" destOrd="0" presId="urn:microsoft.com/office/officeart/2005/8/layout/default"/>
    <dgm:cxn modelId="{E3F200B7-3A8F-482E-B9B7-EFA6B8CDA0C1}" type="presParOf" srcId="{C18E1EAE-00D3-420D-B469-1574C322CFB6}" destId="{EA65A576-08A6-4535-B6CD-18B75E396D42}" srcOrd="15" destOrd="0" presId="urn:microsoft.com/office/officeart/2005/8/layout/default"/>
    <dgm:cxn modelId="{4223941A-26AC-40F2-8337-CCB8CA57FB5B}" type="presParOf" srcId="{C18E1EAE-00D3-420D-B469-1574C322CFB6}" destId="{026D7242-DCB9-4E63-80AA-FFE24E6DEE7B}" srcOrd="16" destOrd="0" presId="urn:microsoft.com/office/officeart/2005/8/layout/default"/>
    <dgm:cxn modelId="{3D559F3A-D505-4AD4-90B6-A7FF9725C69C}" type="presParOf" srcId="{C18E1EAE-00D3-420D-B469-1574C322CFB6}" destId="{DDCF3A51-C140-4641-8A71-FC115AB36193}" srcOrd="17" destOrd="0" presId="urn:microsoft.com/office/officeart/2005/8/layout/default"/>
    <dgm:cxn modelId="{74E20FB6-FB96-4641-9C11-F5785B2E388E}" type="presParOf" srcId="{C18E1EAE-00D3-420D-B469-1574C322CFB6}" destId="{85846F36-9957-402D-ADB7-4C1DDE7687BC}" srcOrd="18" destOrd="0" presId="urn:microsoft.com/office/officeart/2005/8/layout/default"/>
    <dgm:cxn modelId="{064D82E8-2688-4052-84DF-F8D9B024EEA3}" type="presParOf" srcId="{C18E1EAE-00D3-420D-B469-1574C322CFB6}" destId="{07474D18-0A37-41EA-B7D5-5331923048CF}" srcOrd="19" destOrd="0" presId="urn:microsoft.com/office/officeart/2005/8/layout/default"/>
    <dgm:cxn modelId="{9453B900-6B91-4838-AF97-6069083C23E2}" type="presParOf" srcId="{C18E1EAE-00D3-420D-B469-1574C322CFB6}" destId="{F738F6AD-F928-4BC4-9338-69E1E5E59A68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2F4052-AE14-4DA5-A161-1792FF0F4C3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975544-48D7-443D-8392-9617CE21131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What do SENDIASS do well?	</a:t>
          </a:r>
          <a:endParaRPr lang="en-US" b="1"/>
        </a:p>
      </dgm:t>
    </dgm:pt>
    <dgm:pt modelId="{A24D3F70-4340-42AC-8139-2BE39758B699}" type="parTrans" cxnId="{2FB2205E-DAFC-4682-88BF-F44528468D6B}">
      <dgm:prSet/>
      <dgm:spPr/>
      <dgm:t>
        <a:bodyPr/>
        <a:lstStyle/>
        <a:p>
          <a:endParaRPr lang="en-US"/>
        </a:p>
      </dgm:t>
    </dgm:pt>
    <dgm:pt modelId="{07816154-9516-42D7-B6BE-39434FE0A579}" type="sibTrans" cxnId="{2FB2205E-DAFC-4682-88BF-F44528468D6B}">
      <dgm:prSet/>
      <dgm:spPr/>
      <dgm:t>
        <a:bodyPr/>
        <a:lstStyle/>
        <a:p>
          <a:endParaRPr lang="en-US"/>
        </a:p>
      </dgm:t>
    </dgm:pt>
    <dgm:pt modelId="{BA05E7FE-60B0-40B3-A6D3-864179FA10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What could SENDIASS do better?</a:t>
          </a:r>
          <a:r>
            <a:rPr lang="en-GB"/>
            <a:t>	</a:t>
          </a:r>
          <a:endParaRPr lang="en-US"/>
        </a:p>
      </dgm:t>
    </dgm:pt>
    <dgm:pt modelId="{053F1110-B6D5-4050-9553-80CDC859CD8C}" type="parTrans" cxnId="{D2CD4E56-EB2A-44D2-95E6-E6EA992C7619}">
      <dgm:prSet/>
      <dgm:spPr/>
      <dgm:t>
        <a:bodyPr/>
        <a:lstStyle/>
        <a:p>
          <a:endParaRPr lang="en-US"/>
        </a:p>
      </dgm:t>
    </dgm:pt>
    <dgm:pt modelId="{BE967D64-05B1-4A8D-9AEA-46042C1A9736}" type="sibTrans" cxnId="{D2CD4E56-EB2A-44D2-95E6-E6EA992C7619}">
      <dgm:prSet/>
      <dgm:spPr/>
      <dgm:t>
        <a:bodyPr/>
        <a:lstStyle/>
        <a:p>
          <a:endParaRPr lang="en-US"/>
        </a:p>
      </dgm:t>
    </dgm:pt>
    <dgm:pt modelId="{DC9E926F-E1A8-474B-B39A-0B1D3C7FC9C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Ideas for service development?</a:t>
          </a:r>
          <a:endParaRPr lang="en-US" b="1"/>
        </a:p>
      </dgm:t>
    </dgm:pt>
    <dgm:pt modelId="{E0F7AD61-8A4B-4F66-9746-DD3AA0F28C8F}" type="parTrans" cxnId="{A60A59BA-4F31-43D9-80F2-32F83D131CDC}">
      <dgm:prSet/>
      <dgm:spPr/>
      <dgm:t>
        <a:bodyPr/>
        <a:lstStyle/>
        <a:p>
          <a:endParaRPr lang="en-US"/>
        </a:p>
      </dgm:t>
    </dgm:pt>
    <dgm:pt modelId="{F175E3BD-D605-45B1-AA56-95F2F06B9DA8}" type="sibTrans" cxnId="{A60A59BA-4F31-43D9-80F2-32F83D131CDC}">
      <dgm:prSet/>
      <dgm:spPr/>
      <dgm:t>
        <a:bodyPr/>
        <a:lstStyle/>
        <a:p>
          <a:endParaRPr lang="en-US"/>
        </a:p>
      </dgm:t>
    </dgm:pt>
    <dgm:pt modelId="{E62AC365-3A6C-4A10-A5F0-5DF1681BC33D}" type="pres">
      <dgm:prSet presAssocID="{422F4052-AE14-4DA5-A161-1792FF0F4C3C}" presName="root" presStyleCnt="0">
        <dgm:presLayoutVars>
          <dgm:dir/>
          <dgm:resizeHandles val="exact"/>
        </dgm:presLayoutVars>
      </dgm:prSet>
      <dgm:spPr/>
    </dgm:pt>
    <dgm:pt modelId="{DD29754C-4A18-4CB3-8EDA-102B7108C5EF}" type="pres">
      <dgm:prSet presAssocID="{D6975544-48D7-443D-8392-9617CE211319}" presName="compNode" presStyleCnt="0"/>
      <dgm:spPr/>
    </dgm:pt>
    <dgm:pt modelId="{6DFE2513-96A2-4AED-82C9-E1315D0C86E7}" type="pres">
      <dgm:prSet presAssocID="{D6975544-48D7-443D-8392-9617CE2113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32D0D14-8C7E-40AC-92C5-18B8BEB4907D}" type="pres">
      <dgm:prSet presAssocID="{D6975544-48D7-443D-8392-9617CE211319}" presName="spaceRect" presStyleCnt="0"/>
      <dgm:spPr/>
    </dgm:pt>
    <dgm:pt modelId="{76342A3E-6AB2-48BE-B16B-BA8FCA1AE1B6}" type="pres">
      <dgm:prSet presAssocID="{D6975544-48D7-443D-8392-9617CE211319}" presName="textRect" presStyleLbl="revTx" presStyleIdx="0" presStyleCnt="3">
        <dgm:presLayoutVars>
          <dgm:chMax val="1"/>
          <dgm:chPref val="1"/>
        </dgm:presLayoutVars>
      </dgm:prSet>
      <dgm:spPr/>
    </dgm:pt>
    <dgm:pt modelId="{BD8E4303-DA46-40BB-A757-3A701C9DF1F3}" type="pres">
      <dgm:prSet presAssocID="{07816154-9516-42D7-B6BE-39434FE0A579}" presName="sibTrans" presStyleCnt="0"/>
      <dgm:spPr/>
    </dgm:pt>
    <dgm:pt modelId="{25681602-EFC4-4A64-BEB0-36F5FF861D30}" type="pres">
      <dgm:prSet presAssocID="{BA05E7FE-60B0-40B3-A6D3-864179FA10EC}" presName="compNode" presStyleCnt="0"/>
      <dgm:spPr/>
    </dgm:pt>
    <dgm:pt modelId="{3395183C-8D8E-45A6-A392-5F876F32D92F}" type="pres">
      <dgm:prSet presAssocID="{BA05E7FE-60B0-40B3-A6D3-864179FA10E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33FE173-E376-46A1-B1D8-57CF65ECD66D}" type="pres">
      <dgm:prSet presAssocID="{BA05E7FE-60B0-40B3-A6D3-864179FA10EC}" presName="spaceRect" presStyleCnt="0"/>
      <dgm:spPr/>
    </dgm:pt>
    <dgm:pt modelId="{3C8EE708-429F-4807-8436-43F83BA32DBB}" type="pres">
      <dgm:prSet presAssocID="{BA05E7FE-60B0-40B3-A6D3-864179FA10EC}" presName="textRect" presStyleLbl="revTx" presStyleIdx="1" presStyleCnt="3">
        <dgm:presLayoutVars>
          <dgm:chMax val="1"/>
          <dgm:chPref val="1"/>
        </dgm:presLayoutVars>
      </dgm:prSet>
      <dgm:spPr/>
    </dgm:pt>
    <dgm:pt modelId="{4B61A479-6166-4053-986B-BD050710EB34}" type="pres">
      <dgm:prSet presAssocID="{BE967D64-05B1-4A8D-9AEA-46042C1A9736}" presName="sibTrans" presStyleCnt="0"/>
      <dgm:spPr/>
    </dgm:pt>
    <dgm:pt modelId="{92009C31-DB41-49D4-B403-9A3D1896110E}" type="pres">
      <dgm:prSet presAssocID="{DC9E926F-E1A8-474B-B39A-0B1D3C7FC9C5}" presName="compNode" presStyleCnt="0"/>
      <dgm:spPr/>
    </dgm:pt>
    <dgm:pt modelId="{11DF4B2B-1031-42FC-84D3-96ACD19505A8}" type="pres">
      <dgm:prSet presAssocID="{DC9E926F-E1A8-474B-B39A-0B1D3C7FC9C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9DF0B6C-8D9F-44B8-A67E-D3E4623F6FDE}" type="pres">
      <dgm:prSet presAssocID="{DC9E926F-E1A8-474B-B39A-0B1D3C7FC9C5}" presName="spaceRect" presStyleCnt="0"/>
      <dgm:spPr/>
    </dgm:pt>
    <dgm:pt modelId="{F9E8D9A1-27B8-4786-8152-D9C5688562D7}" type="pres">
      <dgm:prSet presAssocID="{DC9E926F-E1A8-474B-B39A-0B1D3C7FC9C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C8C122B-35F9-4A70-920D-D371FADFE87B}" type="presOf" srcId="{BA05E7FE-60B0-40B3-A6D3-864179FA10EC}" destId="{3C8EE708-429F-4807-8436-43F83BA32DBB}" srcOrd="0" destOrd="0" presId="urn:microsoft.com/office/officeart/2018/2/layout/IconLabelList"/>
    <dgm:cxn modelId="{2FB2205E-DAFC-4682-88BF-F44528468D6B}" srcId="{422F4052-AE14-4DA5-A161-1792FF0F4C3C}" destId="{D6975544-48D7-443D-8392-9617CE211319}" srcOrd="0" destOrd="0" parTransId="{A24D3F70-4340-42AC-8139-2BE39758B699}" sibTransId="{07816154-9516-42D7-B6BE-39434FE0A579}"/>
    <dgm:cxn modelId="{D2CD4E56-EB2A-44D2-95E6-E6EA992C7619}" srcId="{422F4052-AE14-4DA5-A161-1792FF0F4C3C}" destId="{BA05E7FE-60B0-40B3-A6D3-864179FA10EC}" srcOrd="1" destOrd="0" parTransId="{053F1110-B6D5-4050-9553-80CDC859CD8C}" sibTransId="{BE967D64-05B1-4A8D-9AEA-46042C1A9736}"/>
    <dgm:cxn modelId="{A60A59BA-4F31-43D9-80F2-32F83D131CDC}" srcId="{422F4052-AE14-4DA5-A161-1792FF0F4C3C}" destId="{DC9E926F-E1A8-474B-B39A-0B1D3C7FC9C5}" srcOrd="2" destOrd="0" parTransId="{E0F7AD61-8A4B-4F66-9746-DD3AA0F28C8F}" sibTransId="{F175E3BD-D605-45B1-AA56-95F2F06B9DA8}"/>
    <dgm:cxn modelId="{352BD3D7-922B-4565-A749-A694F4923A2E}" type="presOf" srcId="{DC9E926F-E1A8-474B-B39A-0B1D3C7FC9C5}" destId="{F9E8D9A1-27B8-4786-8152-D9C5688562D7}" srcOrd="0" destOrd="0" presId="urn:microsoft.com/office/officeart/2018/2/layout/IconLabelList"/>
    <dgm:cxn modelId="{9B07E7D8-5516-4E2A-B7A9-8255F4829D8A}" type="presOf" srcId="{D6975544-48D7-443D-8392-9617CE211319}" destId="{76342A3E-6AB2-48BE-B16B-BA8FCA1AE1B6}" srcOrd="0" destOrd="0" presId="urn:microsoft.com/office/officeart/2018/2/layout/IconLabelList"/>
    <dgm:cxn modelId="{08F8C0EA-45FE-43B9-8C23-99F8497D1264}" type="presOf" srcId="{422F4052-AE14-4DA5-A161-1792FF0F4C3C}" destId="{E62AC365-3A6C-4A10-A5F0-5DF1681BC33D}" srcOrd="0" destOrd="0" presId="urn:microsoft.com/office/officeart/2018/2/layout/IconLabelList"/>
    <dgm:cxn modelId="{9BFD817B-D585-4C37-B6F5-E1F17F3C0846}" type="presParOf" srcId="{E62AC365-3A6C-4A10-A5F0-5DF1681BC33D}" destId="{DD29754C-4A18-4CB3-8EDA-102B7108C5EF}" srcOrd="0" destOrd="0" presId="urn:microsoft.com/office/officeart/2018/2/layout/IconLabelList"/>
    <dgm:cxn modelId="{8B37BE94-D9F8-44D8-808D-D265A19A69CD}" type="presParOf" srcId="{DD29754C-4A18-4CB3-8EDA-102B7108C5EF}" destId="{6DFE2513-96A2-4AED-82C9-E1315D0C86E7}" srcOrd="0" destOrd="0" presId="urn:microsoft.com/office/officeart/2018/2/layout/IconLabelList"/>
    <dgm:cxn modelId="{9C07FA95-74C2-4321-923C-85012BCE5EBF}" type="presParOf" srcId="{DD29754C-4A18-4CB3-8EDA-102B7108C5EF}" destId="{B32D0D14-8C7E-40AC-92C5-18B8BEB4907D}" srcOrd="1" destOrd="0" presId="urn:microsoft.com/office/officeart/2018/2/layout/IconLabelList"/>
    <dgm:cxn modelId="{D698154A-90B7-4AB6-8745-1872CA795530}" type="presParOf" srcId="{DD29754C-4A18-4CB3-8EDA-102B7108C5EF}" destId="{76342A3E-6AB2-48BE-B16B-BA8FCA1AE1B6}" srcOrd="2" destOrd="0" presId="urn:microsoft.com/office/officeart/2018/2/layout/IconLabelList"/>
    <dgm:cxn modelId="{0B3BAE10-F850-436E-8B6F-2E0F3B9CF3C2}" type="presParOf" srcId="{E62AC365-3A6C-4A10-A5F0-5DF1681BC33D}" destId="{BD8E4303-DA46-40BB-A757-3A701C9DF1F3}" srcOrd="1" destOrd="0" presId="urn:microsoft.com/office/officeart/2018/2/layout/IconLabelList"/>
    <dgm:cxn modelId="{7AAA63A0-F72B-40B7-87B7-98D34DBFC9D5}" type="presParOf" srcId="{E62AC365-3A6C-4A10-A5F0-5DF1681BC33D}" destId="{25681602-EFC4-4A64-BEB0-36F5FF861D30}" srcOrd="2" destOrd="0" presId="urn:microsoft.com/office/officeart/2018/2/layout/IconLabelList"/>
    <dgm:cxn modelId="{3F19594A-4181-43CA-A34E-F835BCAE96CA}" type="presParOf" srcId="{25681602-EFC4-4A64-BEB0-36F5FF861D30}" destId="{3395183C-8D8E-45A6-A392-5F876F32D92F}" srcOrd="0" destOrd="0" presId="urn:microsoft.com/office/officeart/2018/2/layout/IconLabelList"/>
    <dgm:cxn modelId="{91120312-C283-4303-9473-EF830E880BFE}" type="presParOf" srcId="{25681602-EFC4-4A64-BEB0-36F5FF861D30}" destId="{033FE173-E376-46A1-B1D8-57CF65ECD66D}" srcOrd="1" destOrd="0" presId="urn:microsoft.com/office/officeart/2018/2/layout/IconLabelList"/>
    <dgm:cxn modelId="{E7162B6F-5E45-4442-A40C-E7411F008196}" type="presParOf" srcId="{25681602-EFC4-4A64-BEB0-36F5FF861D30}" destId="{3C8EE708-429F-4807-8436-43F83BA32DBB}" srcOrd="2" destOrd="0" presId="urn:microsoft.com/office/officeart/2018/2/layout/IconLabelList"/>
    <dgm:cxn modelId="{F4D96C6A-F677-4C44-B944-CB7B5AA634BC}" type="presParOf" srcId="{E62AC365-3A6C-4A10-A5F0-5DF1681BC33D}" destId="{4B61A479-6166-4053-986B-BD050710EB34}" srcOrd="3" destOrd="0" presId="urn:microsoft.com/office/officeart/2018/2/layout/IconLabelList"/>
    <dgm:cxn modelId="{9CC2F0EC-6567-4C44-B709-222F0655754D}" type="presParOf" srcId="{E62AC365-3A6C-4A10-A5F0-5DF1681BC33D}" destId="{92009C31-DB41-49D4-B403-9A3D1896110E}" srcOrd="4" destOrd="0" presId="urn:microsoft.com/office/officeart/2018/2/layout/IconLabelList"/>
    <dgm:cxn modelId="{15C9590D-59DA-4EB5-B4B7-474894DCB519}" type="presParOf" srcId="{92009C31-DB41-49D4-B403-9A3D1896110E}" destId="{11DF4B2B-1031-42FC-84D3-96ACD19505A8}" srcOrd="0" destOrd="0" presId="urn:microsoft.com/office/officeart/2018/2/layout/IconLabelList"/>
    <dgm:cxn modelId="{09AFDF9A-5241-4A19-865A-2EF19FDA30AF}" type="presParOf" srcId="{92009C31-DB41-49D4-B403-9A3D1896110E}" destId="{59DF0B6C-8D9F-44B8-A67E-D3E4623F6FDE}" srcOrd="1" destOrd="0" presId="urn:microsoft.com/office/officeart/2018/2/layout/IconLabelList"/>
    <dgm:cxn modelId="{15BBD9E1-0992-4C41-B3EE-E21EBD776C17}" type="presParOf" srcId="{92009C31-DB41-49D4-B403-9A3D1896110E}" destId="{F9E8D9A1-27B8-4786-8152-D9C5688562D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B54371-56BC-4191-8D1A-7F48ED8ED2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19A5FA9-139E-4FDA-8006-7E46985530A0}">
      <dgm:prSet/>
      <dgm:spPr/>
      <dgm:t>
        <a:bodyPr/>
        <a:lstStyle/>
        <a:p>
          <a:r>
            <a:rPr lang="en-GB"/>
            <a:t>Telephone: 0191 5873541 or 03000 267004 including 24 hours answer machine </a:t>
          </a:r>
          <a:endParaRPr lang="en-US"/>
        </a:p>
      </dgm:t>
    </dgm:pt>
    <dgm:pt modelId="{A43567F0-70D2-4B71-89AA-5D81C31E1699}" type="parTrans" cxnId="{FC7C8257-8378-4153-A843-3B875454448E}">
      <dgm:prSet/>
      <dgm:spPr/>
      <dgm:t>
        <a:bodyPr/>
        <a:lstStyle/>
        <a:p>
          <a:endParaRPr lang="en-US"/>
        </a:p>
      </dgm:t>
    </dgm:pt>
    <dgm:pt modelId="{348D3E8B-F429-49F0-9D8A-7AF5323F8BFF}" type="sibTrans" cxnId="{FC7C8257-8378-4153-A843-3B875454448E}">
      <dgm:prSet/>
      <dgm:spPr/>
      <dgm:t>
        <a:bodyPr/>
        <a:lstStyle/>
        <a:p>
          <a:endParaRPr lang="en-US"/>
        </a:p>
      </dgm:t>
    </dgm:pt>
    <dgm:pt modelId="{1BE635CA-8E48-4336-BA6B-4FEBB8D0FF0B}">
      <dgm:prSet/>
      <dgm:spPr/>
      <dgm:t>
        <a:bodyPr/>
        <a:lstStyle/>
        <a:p>
          <a:r>
            <a:rPr lang="en-GB"/>
            <a:t>Email: </a:t>
          </a:r>
          <a:r>
            <a:rPr lang="en-GB">
              <a:hlinkClick xmlns:r="http://schemas.openxmlformats.org/officeDocument/2006/relationships" r:id="rId1"/>
            </a:rPr>
            <a:t>sendiass@durham.gov.uk</a:t>
          </a:r>
          <a:endParaRPr lang="en-US"/>
        </a:p>
      </dgm:t>
    </dgm:pt>
    <dgm:pt modelId="{E1747652-0CCA-4AFA-B940-58352B77CEBE}" type="parTrans" cxnId="{A8F41100-690C-4219-8249-3ECED2BFB2AE}">
      <dgm:prSet/>
      <dgm:spPr/>
      <dgm:t>
        <a:bodyPr/>
        <a:lstStyle/>
        <a:p>
          <a:endParaRPr lang="en-US"/>
        </a:p>
      </dgm:t>
    </dgm:pt>
    <dgm:pt modelId="{1B8AE629-F043-4974-B9FA-CB7C04E36402}" type="sibTrans" cxnId="{A8F41100-690C-4219-8249-3ECED2BFB2AE}">
      <dgm:prSet/>
      <dgm:spPr/>
      <dgm:t>
        <a:bodyPr/>
        <a:lstStyle/>
        <a:p>
          <a:endParaRPr lang="en-US"/>
        </a:p>
      </dgm:t>
    </dgm:pt>
    <dgm:pt modelId="{6FFE3FFB-94EE-435B-B6D2-285FCD2BA7AC}">
      <dgm:prSet/>
      <dgm:spPr/>
      <dgm:t>
        <a:bodyPr/>
        <a:lstStyle/>
        <a:p>
          <a:r>
            <a:rPr lang="en-GB"/>
            <a:t>Website Contact Form </a:t>
          </a:r>
          <a:endParaRPr lang="en-US"/>
        </a:p>
      </dgm:t>
    </dgm:pt>
    <dgm:pt modelId="{BA15ADB5-150D-4819-8A91-5ECD622B1C00}" type="parTrans" cxnId="{99F5C66F-ABB5-46DF-B8D6-624CE89E806B}">
      <dgm:prSet/>
      <dgm:spPr/>
      <dgm:t>
        <a:bodyPr/>
        <a:lstStyle/>
        <a:p>
          <a:endParaRPr lang="en-US"/>
        </a:p>
      </dgm:t>
    </dgm:pt>
    <dgm:pt modelId="{F79715FB-B137-4977-9D39-71342E5874B4}" type="sibTrans" cxnId="{99F5C66F-ABB5-46DF-B8D6-624CE89E806B}">
      <dgm:prSet/>
      <dgm:spPr/>
      <dgm:t>
        <a:bodyPr/>
        <a:lstStyle/>
        <a:p>
          <a:endParaRPr lang="en-US"/>
        </a:p>
      </dgm:t>
    </dgm:pt>
    <dgm:pt modelId="{3A7F84E1-D43D-4ABD-A65F-53773539297B}">
      <dgm:prSet/>
      <dgm:spPr/>
      <dgm:t>
        <a:bodyPr/>
        <a:lstStyle/>
        <a:p>
          <a:r>
            <a:rPr lang="en-GB"/>
            <a:t>Professional Third Party referral form to be completed</a:t>
          </a:r>
          <a:endParaRPr lang="en-US"/>
        </a:p>
      </dgm:t>
    </dgm:pt>
    <dgm:pt modelId="{24FFDA0F-6961-4F47-B42B-36C450A4830B}" type="parTrans" cxnId="{ACCB80BB-B6B4-47CF-B3B4-D1A3AC178606}">
      <dgm:prSet/>
      <dgm:spPr/>
      <dgm:t>
        <a:bodyPr/>
        <a:lstStyle/>
        <a:p>
          <a:endParaRPr lang="en-US"/>
        </a:p>
      </dgm:t>
    </dgm:pt>
    <dgm:pt modelId="{CC3B57D2-F1EE-48C1-B7B7-94A1D37A3B22}" type="sibTrans" cxnId="{ACCB80BB-B6B4-47CF-B3B4-D1A3AC178606}">
      <dgm:prSet/>
      <dgm:spPr/>
      <dgm:t>
        <a:bodyPr/>
        <a:lstStyle/>
        <a:p>
          <a:endParaRPr lang="en-US"/>
        </a:p>
      </dgm:t>
    </dgm:pt>
    <dgm:pt modelId="{2B9EA40F-8753-429F-AA0C-D035549095F8}" type="pres">
      <dgm:prSet presAssocID="{40B54371-56BC-4191-8D1A-7F48ED8ED2DC}" presName="root" presStyleCnt="0">
        <dgm:presLayoutVars>
          <dgm:dir/>
          <dgm:resizeHandles val="exact"/>
        </dgm:presLayoutVars>
      </dgm:prSet>
      <dgm:spPr/>
    </dgm:pt>
    <dgm:pt modelId="{B5400C44-B4A9-49C5-B396-F9B1AD46F10E}" type="pres">
      <dgm:prSet presAssocID="{B19A5FA9-139E-4FDA-8006-7E46985530A0}" presName="compNode" presStyleCnt="0"/>
      <dgm:spPr/>
    </dgm:pt>
    <dgm:pt modelId="{592F4767-6496-481A-BE89-4C456EB3864B}" type="pres">
      <dgm:prSet presAssocID="{B19A5FA9-139E-4FDA-8006-7E46985530A0}" presName="bgRect" presStyleLbl="bgShp" presStyleIdx="0" presStyleCnt="4"/>
      <dgm:spPr/>
    </dgm:pt>
    <dgm:pt modelId="{33797FD7-A265-4AEE-806E-32E39E7A48CB}" type="pres">
      <dgm:prSet presAssocID="{B19A5FA9-139E-4FDA-8006-7E46985530A0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DA95C791-59FE-4C51-B765-F9FACC1B0EB3}" type="pres">
      <dgm:prSet presAssocID="{B19A5FA9-139E-4FDA-8006-7E46985530A0}" presName="spaceRect" presStyleCnt="0"/>
      <dgm:spPr/>
    </dgm:pt>
    <dgm:pt modelId="{7DC910AD-F596-4A08-AAF1-C0FE185D9AB1}" type="pres">
      <dgm:prSet presAssocID="{B19A5FA9-139E-4FDA-8006-7E46985530A0}" presName="parTx" presStyleLbl="revTx" presStyleIdx="0" presStyleCnt="4">
        <dgm:presLayoutVars>
          <dgm:chMax val="0"/>
          <dgm:chPref val="0"/>
        </dgm:presLayoutVars>
      </dgm:prSet>
      <dgm:spPr/>
    </dgm:pt>
    <dgm:pt modelId="{01423DA4-DB3F-4B49-98F3-6929B7215DD6}" type="pres">
      <dgm:prSet presAssocID="{348D3E8B-F429-49F0-9D8A-7AF5323F8BFF}" presName="sibTrans" presStyleCnt="0"/>
      <dgm:spPr/>
    </dgm:pt>
    <dgm:pt modelId="{0119B8BE-B47B-4CA5-B9A0-097DF791F282}" type="pres">
      <dgm:prSet presAssocID="{1BE635CA-8E48-4336-BA6B-4FEBB8D0FF0B}" presName="compNode" presStyleCnt="0"/>
      <dgm:spPr/>
    </dgm:pt>
    <dgm:pt modelId="{7F11D9E0-1EA4-4412-8FD3-3B703EE74F5D}" type="pres">
      <dgm:prSet presAssocID="{1BE635CA-8E48-4336-BA6B-4FEBB8D0FF0B}" presName="bgRect" presStyleLbl="bgShp" presStyleIdx="1" presStyleCnt="4"/>
      <dgm:spPr/>
    </dgm:pt>
    <dgm:pt modelId="{93581D8D-BB42-45EE-8F18-6B882BADB701}" type="pres">
      <dgm:prSet presAssocID="{1BE635CA-8E48-4336-BA6B-4FEBB8D0FF0B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523ED465-A213-45AE-A749-40356C51FA93}" type="pres">
      <dgm:prSet presAssocID="{1BE635CA-8E48-4336-BA6B-4FEBB8D0FF0B}" presName="spaceRect" presStyleCnt="0"/>
      <dgm:spPr/>
    </dgm:pt>
    <dgm:pt modelId="{3F5BF9DB-0C00-4359-9E54-9C073515D6D1}" type="pres">
      <dgm:prSet presAssocID="{1BE635CA-8E48-4336-BA6B-4FEBB8D0FF0B}" presName="parTx" presStyleLbl="revTx" presStyleIdx="1" presStyleCnt="4">
        <dgm:presLayoutVars>
          <dgm:chMax val="0"/>
          <dgm:chPref val="0"/>
        </dgm:presLayoutVars>
      </dgm:prSet>
      <dgm:spPr/>
    </dgm:pt>
    <dgm:pt modelId="{1CD52E26-2F02-4F83-84C7-D5DABE639D9A}" type="pres">
      <dgm:prSet presAssocID="{1B8AE629-F043-4974-B9FA-CB7C04E36402}" presName="sibTrans" presStyleCnt="0"/>
      <dgm:spPr/>
    </dgm:pt>
    <dgm:pt modelId="{9BD9A88B-6A7B-4545-BE9B-B5FEFECDB097}" type="pres">
      <dgm:prSet presAssocID="{6FFE3FFB-94EE-435B-B6D2-285FCD2BA7AC}" presName="compNode" presStyleCnt="0"/>
      <dgm:spPr/>
    </dgm:pt>
    <dgm:pt modelId="{1A13A4E3-2F78-44D0-9518-6B42E7C1E7B5}" type="pres">
      <dgm:prSet presAssocID="{6FFE3FFB-94EE-435B-B6D2-285FCD2BA7AC}" presName="bgRect" presStyleLbl="bgShp" presStyleIdx="2" presStyleCnt="4"/>
      <dgm:spPr/>
    </dgm:pt>
    <dgm:pt modelId="{24BC9535-AD6F-4FF2-B890-442964D6225B}" type="pres">
      <dgm:prSet presAssocID="{6FFE3FFB-94EE-435B-B6D2-285FCD2BA7AC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9B4B762B-7B21-4BB2-8C94-3828260F7D7B}" type="pres">
      <dgm:prSet presAssocID="{6FFE3FFB-94EE-435B-B6D2-285FCD2BA7AC}" presName="spaceRect" presStyleCnt="0"/>
      <dgm:spPr/>
    </dgm:pt>
    <dgm:pt modelId="{8FBCA5A3-D263-460A-A104-5808813462B4}" type="pres">
      <dgm:prSet presAssocID="{6FFE3FFB-94EE-435B-B6D2-285FCD2BA7AC}" presName="parTx" presStyleLbl="revTx" presStyleIdx="2" presStyleCnt="4">
        <dgm:presLayoutVars>
          <dgm:chMax val="0"/>
          <dgm:chPref val="0"/>
        </dgm:presLayoutVars>
      </dgm:prSet>
      <dgm:spPr/>
    </dgm:pt>
    <dgm:pt modelId="{54C9E49C-A1A0-47F6-BBE6-7D16BCEF8639}" type="pres">
      <dgm:prSet presAssocID="{F79715FB-B137-4977-9D39-71342E5874B4}" presName="sibTrans" presStyleCnt="0"/>
      <dgm:spPr/>
    </dgm:pt>
    <dgm:pt modelId="{FD4B7D72-2C72-47E4-8B29-4B0A1563B4ED}" type="pres">
      <dgm:prSet presAssocID="{3A7F84E1-D43D-4ABD-A65F-53773539297B}" presName="compNode" presStyleCnt="0"/>
      <dgm:spPr/>
    </dgm:pt>
    <dgm:pt modelId="{1A8C528C-796B-425D-ADDD-96B65063714B}" type="pres">
      <dgm:prSet presAssocID="{3A7F84E1-D43D-4ABD-A65F-53773539297B}" presName="bgRect" presStyleLbl="bgShp" presStyleIdx="3" presStyleCnt="4"/>
      <dgm:spPr/>
    </dgm:pt>
    <dgm:pt modelId="{B9112640-B22B-4D5F-98D5-B0958C5A2A9E}" type="pres">
      <dgm:prSet presAssocID="{3A7F84E1-D43D-4ABD-A65F-53773539297B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F3FE0A-B351-4459-AB34-0828CEAFD7C0}" type="pres">
      <dgm:prSet presAssocID="{3A7F84E1-D43D-4ABD-A65F-53773539297B}" presName="spaceRect" presStyleCnt="0"/>
      <dgm:spPr/>
    </dgm:pt>
    <dgm:pt modelId="{6DFC7AFD-6717-4111-84A5-59D5B4B5F831}" type="pres">
      <dgm:prSet presAssocID="{3A7F84E1-D43D-4ABD-A65F-53773539297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F41100-690C-4219-8249-3ECED2BFB2AE}" srcId="{40B54371-56BC-4191-8D1A-7F48ED8ED2DC}" destId="{1BE635CA-8E48-4336-BA6B-4FEBB8D0FF0B}" srcOrd="1" destOrd="0" parTransId="{E1747652-0CCA-4AFA-B940-58352B77CEBE}" sibTransId="{1B8AE629-F043-4974-B9FA-CB7C04E36402}"/>
    <dgm:cxn modelId="{3B840F03-A746-4777-9F99-1298E3F3B11C}" type="presOf" srcId="{40B54371-56BC-4191-8D1A-7F48ED8ED2DC}" destId="{2B9EA40F-8753-429F-AA0C-D035549095F8}" srcOrd="0" destOrd="0" presId="urn:microsoft.com/office/officeart/2018/2/layout/IconVerticalSolidList"/>
    <dgm:cxn modelId="{32340131-6E3A-47DD-9D49-5F40200CB7FA}" type="presOf" srcId="{1BE635CA-8E48-4336-BA6B-4FEBB8D0FF0B}" destId="{3F5BF9DB-0C00-4359-9E54-9C073515D6D1}" srcOrd="0" destOrd="0" presId="urn:microsoft.com/office/officeart/2018/2/layout/IconVerticalSolidList"/>
    <dgm:cxn modelId="{99F5C66F-ABB5-46DF-B8D6-624CE89E806B}" srcId="{40B54371-56BC-4191-8D1A-7F48ED8ED2DC}" destId="{6FFE3FFB-94EE-435B-B6D2-285FCD2BA7AC}" srcOrd="2" destOrd="0" parTransId="{BA15ADB5-150D-4819-8A91-5ECD622B1C00}" sibTransId="{F79715FB-B137-4977-9D39-71342E5874B4}"/>
    <dgm:cxn modelId="{FC7C8257-8378-4153-A843-3B875454448E}" srcId="{40B54371-56BC-4191-8D1A-7F48ED8ED2DC}" destId="{B19A5FA9-139E-4FDA-8006-7E46985530A0}" srcOrd="0" destOrd="0" parTransId="{A43567F0-70D2-4B71-89AA-5D81C31E1699}" sibTransId="{348D3E8B-F429-49F0-9D8A-7AF5323F8BFF}"/>
    <dgm:cxn modelId="{7C669F8D-16CC-4D5B-8606-1309C08E91AE}" type="presOf" srcId="{3A7F84E1-D43D-4ABD-A65F-53773539297B}" destId="{6DFC7AFD-6717-4111-84A5-59D5B4B5F831}" srcOrd="0" destOrd="0" presId="urn:microsoft.com/office/officeart/2018/2/layout/IconVerticalSolidList"/>
    <dgm:cxn modelId="{559E53A2-9FF3-4046-A9C4-9D9A991BC040}" type="presOf" srcId="{B19A5FA9-139E-4FDA-8006-7E46985530A0}" destId="{7DC910AD-F596-4A08-AAF1-C0FE185D9AB1}" srcOrd="0" destOrd="0" presId="urn:microsoft.com/office/officeart/2018/2/layout/IconVerticalSolidList"/>
    <dgm:cxn modelId="{ACCB80BB-B6B4-47CF-B3B4-D1A3AC178606}" srcId="{40B54371-56BC-4191-8D1A-7F48ED8ED2DC}" destId="{3A7F84E1-D43D-4ABD-A65F-53773539297B}" srcOrd="3" destOrd="0" parTransId="{24FFDA0F-6961-4F47-B42B-36C450A4830B}" sibTransId="{CC3B57D2-F1EE-48C1-B7B7-94A1D37A3B22}"/>
    <dgm:cxn modelId="{35C275E5-3240-4A2E-BA53-8BF5740897BF}" type="presOf" srcId="{6FFE3FFB-94EE-435B-B6D2-285FCD2BA7AC}" destId="{8FBCA5A3-D263-460A-A104-5808813462B4}" srcOrd="0" destOrd="0" presId="urn:microsoft.com/office/officeart/2018/2/layout/IconVerticalSolidList"/>
    <dgm:cxn modelId="{D2607234-9ADB-473A-9A40-EBEC71778EC8}" type="presParOf" srcId="{2B9EA40F-8753-429F-AA0C-D035549095F8}" destId="{B5400C44-B4A9-49C5-B396-F9B1AD46F10E}" srcOrd="0" destOrd="0" presId="urn:microsoft.com/office/officeart/2018/2/layout/IconVerticalSolidList"/>
    <dgm:cxn modelId="{9C320E57-BD01-4574-86D3-CCCDA81C408F}" type="presParOf" srcId="{B5400C44-B4A9-49C5-B396-F9B1AD46F10E}" destId="{592F4767-6496-481A-BE89-4C456EB3864B}" srcOrd="0" destOrd="0" presId="urn:microsoft.com/office/officeart/2018/2/layout/IconVerticalSolidList"/>
    <dgm:cxn modelId="{0D818D8C-9D24-4C66-BF48-6ADF0AC59B23}" type="presParOf" srcId="{B5400C44-B4A9-49C5-B396-F9B1AD46F10E}" destId="{33797FD7-A265-4AEE-806E-32E39E7A48CB}" srcOrd="1" destOrd="0" presId="urn:microsoft.com/office/officeart/2018/2/layout/IconVerticalSolidList"/>
    <dgm:cxn modelId="{A96471D4-FEA3-413C-8781-4F82E7114938}" type="presParOf" srcId="{B5400C44-B4A9-49C5-B396-F9B1AD46F10E}" destId="{DA95C791-59FE-4C51-B765-F9FACC1B0EB3}" srcOrd="2" destOrd="0" presId="urn:microsoft.com/office/officeart/2018/2/layout/IconVerticalSolidList"/>
    <dgm:cxn modelId="{3D0FDB8E-6EF6-4DA1-BA0F-C018AB5FFE04}" type="presParOf" srcId="{B5400C44-B4A9-49C5-B396-F9B1AD46F10E}" destId="{7DC910AD-F596-4A08-AAF1-C0FE185D9AB1}" srcOrd="3" destOrd="0" presId="urn:microsoft.com/office/officeart/2018/2/layout/IconVerticalSolidList"/>
    <dgm:cxn modelId="{0EFCA7A5-0428-48E1-A2D1-24C4BC1A7C26}" type="presParOf" srcId="{2B9EA40F-8753-429F-AA0C-D035549095F8}" destId="{01423DA4-DB3F-4B49-98F3-6929B7215DD6}" srcOrd="1" destOrd="0" presId="urn:microsoft.com/office/officeart/2018/2/layout/IconVerticalSolidList"/>
    <dgm:cxn modelId="{8A9230B0-8EBC-402A-859E-8101E648A0CE}" type="presParOf" srcId="{2B9EA40F-8753-429F-AA0C-D035549095F8}" destId="{0119B8BE-B47B-4CA5-B9A0-097DF791F282}" srcOrd="2" destOrd="0" presId="urn:microsoft.com/office/officeart/2018/2/layout/IconVerticalSolidList"/>
    <dgm:cxn modelId="{2F9B8B70-C7B1-42EC-B37A-D35A8104DD92}" type="presParOf" srcId="{0119B8BE-B47B-4CA5-B9A0-097DF791F282}" destId="{7F11D9E0-1EA4-4412-8FD3-3B703EE74F5D}" srcOrd="0" destOrd="0" presId="urn:microsoft.com/office/officeart/2018/2/layout/IconVerticalSolidList"/>
    <dgm:cxn modelId="{2FDEEF7D-344B-453A-B754-CA729CDBEA54}" type="presParOf" srcId="{0119B8BE-B47B-4CA5-B9A0-097DF791F282}" destId="{93581D8D-BB42-45EE-8F18-6B882BADB701}" srcOrd="1" destOrd="0" presId="urn:microsoft.com/office/officeart/2018/2/layout/IconVerticalSolidList"/>
    <dgm:cxn modelId="{AA9DE7A4-8FE2-45AF-BADC-8A1C1C525400}" type="presParOf" srcId="{0119B8BE-B47B-4CA5-B9A0-097DF791F282}" destId="{523ED465-A213-45AE-A749-40356C51FA93}" srcOrd="2" destOrd="0" presId="urn:microsoft.com/office/officeart/2018/2/layout/IconVerticalSolidList"/>
    <dgm:cxn modelId="{8BB620D4-D650-47D3-8CCB-7318E368193A}" type="presParOf" srcId="{0119B8BE-B47B-4CA5-B9A0-097DF791F282}" destId="{3F5BF9DB-0C00-4359-9E54-9C073515D6D1}" srcOrd="3" destOrd="0" presId="urn:microsoft.com/office/officeart/2018/2/layout/IconVerticalSolidList"/>
    <dgm:cxn modelId="{4D972EB9-86CF-48E6-8A34-E72B05987605}" type="presParOf" srcId="{2B9EA40F-8753-429F-AA0C-D035549095F8}" destId="{1CD52E26-2F02-4F83-84C7-D5DABE639D9A}" srcOrd="3" destOrd="0" presId="urn:microsoft.com/office/officeart/2018/2/layout/IconVerticalSolidList"/>
    <dgm:cxn modelId="{33AD975F-58C6-4123-B4F6-486F4B81CD70}" type="presParOf" srcId="{2B9EA40F-8753-429F-AA0C-D035549095F8}" destId="{9BD9A88B-6A7B-4545-BE9B-B5FEFECDB097}" srcOrd="4" destOrd="0" presId="urn:microsoft.com/office/officeart/2018/2/layout/IconVerticalSolidList"/>
    <dgm:cxn modelId="{B453C763-E764-4424-907F-21252774F703}" type="presParOf" srcId="{9BD9A88B-6A7B-4545-BE9B-B5FEFECDB097}" destId="{1A13A4E3-2F78-44D0-9518-6B42E7C1E7B5}" srcOrd="0" destOrd="0" presId="urn:microsoft.com/office/officeart/2018/2/layout/IconVerticalSolidList"/>
    <dgm:cxn modelId="{19D5A6A1-4E95-427B-8E4A-C10965341E64}" type="presParOf" srcId="{9BD9A88B-6A7B-4545-BE9B-B5FEFECDB097}" destId="{24BC9535-AD6F-4FF2-B890-442964D6225B}" srcOrd="1" destOrd="0" presId="urn:microsoft.com/office/officeart/2018/2/layout/IconVerticalSolidList"/>
    <dgm:cxn modelId="{46E17C30-24FE-4E6A-8970-749B3AC7EBC8}" type="presParOf" srcId="{9BD9A88B-6A7B-4545-BE9B-B5FEFECDB097}" destId="{9B4B762B-7B21-4BB2-8C94-3828260F7D7B}" srcOrd="2" destOrd="0" presId="urn:microsoft.com/office/officeart/2018/2/layout/IconVerticalSolidList"/>
    <dgm:cxn modelId="{603DB336-6B80-4896-A206-0DF2EC7D17BF}" type="presParOf" srcId="{9BD9A88B-6A7B-4545-BE9B-B5FEFECDB097}" destId="{8FBCA5A3-D263-460A-A104-5808813462B4}" srcOrd="3" destOrd="0" presId="urn:microsoft.com/office/officeart/2018/2/layout/IconVerticalSolidList"/>
    <dgm:cxn modelId="{D8CF919E-2780-4CF6-B728-77C484FF165D}" type="presParOf" srcId="{2B9EA40F-8753-429F-AA0C-D035549095F8}" destId="{54C9E49C-A1A0-47F6-BBE6-7D16BCEF8639}" srcOrd="5" destOrd="0" presId="urn:microsoft.com/office/officeart/2018/2/layout/IconVerticalSolidList"/>
    <dgm:cxn modelId="{DDDFCC15-DB7B-42CF-85A8-62A6C540A96A}" type="presParOf" srcId="{2B9EA40F-8753-429F-AA0C-D035549095F8}" destId="{FD4B7D72-2C72-47E4-8B29-4B0A1563B4ED}" srcOrd="6" destOrd="0" presId="urn:microsoft.com/office/officeart/2018/2/layout/IconVerticalSolidList"/>
    <dgm:cxn modelId="{D424F862-605E-41F1-B330-6C265141B0E5}" type="presParOf" srcId="{FD4B7D72-2C72-47E4-8B29-4B0A1563B4ED}" destId="{1A8C528C-796B-425D-ADDD-96B65063714B}" srcOrd="0" destOrd="0" presId="urn:microsoft.com/office/officeart/2018/2/layout/IconVerticalSolidList"/>
    <dgm:cxn modelId="{ED665744-342E-4BFA-95F2-BEDCD39F3870}" type="presParOf" srcId="{FD4B7D72-2C72-47E4-8B29-4B0A1563B4ED}" destId="{B9112640-B22B-4D5F-98D5-B0958C5A2A9E}" srcOrd="1" destOrd="0" presId="urn:microsoft.com/office/officeart/2018/2/layout/IconVerticalSolidList"/>
    <dgm:cxn modelId="{3CABB131-C8FA-46FA-B44E-AE428901064A}" type="presParOf" srcId="{FD4B7D72-2C72-47E4-8B29-4B0A1563B4ED}" destId="{D4F3FE0A-B351-4459-AB34-0828CEAFD7C0}" srcOrd="2" destOrd="0" presId="urn:microsoft.com/office/officeart/2018/2/layout/IconVerticalSolidList"/>
    <dgm:cxn modelId="{328D4D6F-F43E-4861-9584-B1E1D474FA72}" type="presParOf" srcId="{FD4B7D72-2C72-47E4-8B29-4B0A1563B4ED}" destId="{6DFC7AFD-6717-4111-84A5-59D5B4B5F8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38F9D-A768-4DDB-AEE3-95D64CA8D372}">
      <dsp:nvSpPr>
        <dsp:cNvPr id="0" name=""/>
        <dsp:cNvSpPr/>
      </dsp:nvSpPr>
      <dsp:spPr>
        <a:xfrm>
          <a:off x="0" y="46038"/>
          <a:ext cx="5098256" cy="1085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April to August received 2694 enquiries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An average of 149 enquires per week.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Increased to 223 per week in September to October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002" y="99040"/>
        <a:ext cx="4992252" cy="979756"/>
      </dsp:txXfrm>
    </dsp:sp>
    <dsp:sp modelId="{BF92A28C-5536-4B94-A946-04AFE64044A1}">
      <dsp:nvSpPr>
        <dsp:cNvPr id="0" name=""/>
        <dsp:cNvSpPr/>
      </dsp:nvSpPr>
      <dsp:spPr>
        <a:xfrm>
          <a:off x="0" y="1150236"/>
          <a:ext cx="5098256" cy="1085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The highest number of requests for support with an Education Health and Care (EHC) needs assessment since 2020.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002" y="1203238"/>
        <a:ext cx="4992252" cy="979756"/>
      </dsp:txXfrm>
    </dsp:sp>
    <dsp:sp modelId="{E3DEF69B-B502-4BF6-8130-386FEE62C8CC}">
      <dsp:nvSpPr>
        <dsp:cNvPr id="0" name=""/>
        <dsp:cNvSpPr/>
      </dsp:nvSpPr>
      <dsp:spPr>
        <a:xfrm>
          <a:off x="0" y="2282076"/>
          <a:ext cx="5098256" cy="1085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The highest number of requests for support and representation for SEND Appeals since 2020.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002" y="2335078"/>
        <a:ext cx="4992252" cy="979756"/>
      </dsp:txXfrm>
    </dsp:sp>
    <dsp:sp modelId="{ABA9739C-1273-4AF1-8E7B-4E5E95BA7660}">
      <dsp:nvSpPr>
        <dsp:cNvPr id="0" name=""/>
        <dsp:cNvSpPr/>
      </dsp:nvSpPr>
      <dsp:spPr>
        <a:xfrm>
          <a:off x="0" y="3413916"/>
          <a:ext cx="5098256" cy="1085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Families report ongoing challenges regarding children being suspended and at risk of permanent exclusion when they have SEND.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002" y="3466918"/>
        <a:ext cx="4992252" cy="979756"/>
      </dsp:txXfrm>
    </dsp:sp>
    <dsp:sp modelId="{3C9372BB-0EDE-40E6-8A6E-BBEA9EE28D15}">
      <dsp:nvSpPr>
        <dsp:cNvPr id="0" name=""/>
        <dsp:cNvSpPr/>
      </dsp:nvSpPr>
      <dsp:spPr>
        <a:xfrm>
          <a:off x="0" y="4564152"/>
          <a:ext cx="5098256" cy="1085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Families report ongoing challenges regarding children who are not attending school or have difficulty attending school or are on reduced timetables.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3002" y="4617154"/>
        <a:ext cx="4992252" cy="97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C68B2-9278-4642-A0DA-0A7C1D8A0FCD}">
      <dsp:nvSpPr>
        <dsp:cNvPr id="0" name=""/>
        <dsp:cNvSpPr/>
      </dsp:nvSpPr>
      <dsp:spPr>
        <a:xfrm>
          <a:off x="0" y="322956"/>
          <a:ext cx="5098256" cy="159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chemeClr val="tx1"/>
              </a:solidFill>
            </a:rPr>
            <a:t>What do SENDIASS do well?	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77676" y="400632"/>
        <a:ext cx="4942904" cy="1435848"/>
      </dsp:txXfrm>
    </dsp:sp>
    <dsp:sp modelId="{5916D41F-D151-4CD2-938D-BFF3669F647A}">
      <dsp:nvSpPr>
        <dsp:cNvPr id="0" name=""/>
        <dsp:cNvSpPr/>
      </dsp:nvSpPr>
      <dsp:spPr>
        <a:xfrm>
          <a:off x="0" y="2029356"/>
          <a:ext cx="5098256" cy="1591200"/>
        </a:xfrm>
        <a:prstGeom prst="round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chemeClr val="tx1"/>
              </a:solidFill>
            </a:rPr>
            <a:t>What could SENDIASS do better?</a:t>
          </a:r>
          <a:r>
            <a:rPr lang="en-GB" sz="4000" kern="1200" dirty="0"/>
            <a:t>	</a:t>
          </a:r>
          <a:endParaRPr lang="en-US" sz="4000" kern="1200" dirty="0"/>
        </a:p>
      </dsp:txBody>
      <dsp:txXfrm>
        <a:off x="77676" y="2107032"/>
        <a:ext cx="4942904" cy="1435848"/>
      </dsp:txXfrm>
    </dsp:sp>
    <dsp:sp modelId="{1AF62B62-21D2-4C0E-9616-0EC3DD7059CE}">
      <dsp:nvSpPr>
        <dsp:cNvPr id="0" name=""/>
        <dsp:cNvSpPr/>
      </dsp:nvSpPr>
      <dsp:spPr>
        <a:xfrm>
          <a:off x="0" y="3735756"/>
          <a:ext cx="5098256" cy="1591200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chemeClr val="tx1"/>
              </a:solidFill>
            </a:rPr>
            <a:t>Ideas for service development?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77676" y="3813432"/>
        <a:ext cx="4942904" cy="1435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73148-7C18-478E-85BC-1421E418F5E2}">
      <dsp:nvSpPr>
        <dsp:cNvPr id="0" name=""/>
        <dsp:cNvSpPr/>
      </dsp:nvSpPr>
      <dsp:spPr>
        <a:xfrm>
          <a:off x="2223" y="118706"/>
          <a:ext cx="1763970" cy="10583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Support at EHCP review meetings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223" y="118706"/>
        <a:ext cx="1763970" cy="1058382"/>
      </dsp:txXfrm>
    </dsp:sp>
    <dsp:sp modelId="{86C4D42A-8D50-417D-B632-9C72DECE5011}">
      <dsp:nvSpPr>
        <dsp:cNvPr id="0" name=""/>
        <dsp:cNvSpPr/>
      </dsp:nvSpPr>
      <dsp:spPr>
        <a:xfrm>
          <a:off x="1942591" y="118706"/>
          <a:ext cx="1763970" cy="10583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Support for Appeals &amp;Tribunals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942591" y="118706"/>
        <a:ext cx="1763970" cy="1058382"/>
      </dsp:txXfrm>
    </dsp:sp>
    <dsp:sp modelId="{27489F06-895B-4825-99CD-0B889D1B6954}">
      <dsp:nvSpPr>
        <dsp:cNvPr id="0" name=""/>
        <dsp:cNvSpPr/>
      </dsp:nvSpPr>
      <dsp:spPr>
        <a:xfrm>
          <a:off x="3882959" y="118706"/>
          <a:ext cx="1763970" cy="10583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Help parents understand the SEN process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882959" y="118706"/>
        <a:ext cx="1763970" cy="1058382"/>
      </dsp:txXfrm>
    </dsp:sp>
    <dsp:sp modelId="{F36E55CB-E74A-4A28-885C-8877AA6D3458}">
      <dsp:nvSpPr>
        <dsp:cNvPr id="0" name=""/>
        <dsp:cNvSpPr/>
      </dsp:nvSpPr>
      <dsp:spPr>
        <a:xfrm>
          <a:off x="5823326" y="118706"/>
          <a:ext cx="1763970" cy="10583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Introduced the new professional referral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823326" y="118706"/>
        <a:ext cx="1763970" cy="1058382"/>
      </dsp:txXfrm>
    </dsp:sp>
    <dsp:sp modelId="{7E2EE36D-40E4-479A-AA64-ACCC79FCD497}">
      <dsp:nvSpPr>
        <dsp:cNvPr id="0" name=""/>
        <dsp:cNvSpPr/>
      </dsp:nvSpPr>
      <dsp:spPr>
        <a:xfrm>
          <a:off x="2223" y="1353486"/>
          <a:ext cx="1763970" cy="10583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Support to parents to have their voice heard and their concerns understood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223" y="1353486"/>
        <a:ext cx="1763970" cy="1058382"/>
      </dsp:txXfrm>
    </dsp:sp>
    <dsp:sp modelId="{E3D4DE1A-7DEF-4EB3-9F17-C4C7F5941DDA}">
      <dsp:nvSpPr>
        <dsp:cNvPr id="0" name=""/>
        <dsp:cNvSpPr/>
      </dsp:nvSpPr>
      <dsp:spPr>
        <a:xfrm>
          <a:off x="1942591" y="1353486"/>
          <a:ext cx="1763970" cy="10583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Support families to access information and navigate the system so they can get their needs met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942591" y="1353486"/>
        <a:ext cx="1763970" cy="1058382"/>
      </dsp:txXfrm>
    </dsp:sp>
    <dsp:sp modelId="{3121DE00-2ECD-4722-BA26-5AC1EC31C190}">
      <dsp:nvSpPr>
        <dsp:cNvPr id="0" name=""/>
        <dsp:cNvSpPr/>
      </dsp:nvSpPr>
      <dsp:spPr>
        <a:xfrm>
          <a:off x="3882959" y="1353486"/>
          <a:ext cx="1763970" cy="10583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Offer individual advice and support from a assigned caseworker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882959" y="1353486"/>
        <a:ext cx="1763970" cy="1058382"/>
      </dsp:txXfrm>
    </dsp:sp>
    <dsp:sp modelId="{F3883804-C352-42EF-BC0F-9A4AF6D4A282}">
      <dsp:nvSpPr>
        <dsp:cNvPr id="0" name=""/>
        <dsp:cNvSpPr/>
      </dsp:nvSpPr>
      <dsp:spPr>
        <a:xfrm>
          <a:off x="5825549" y="1332689"/>
          <a:ext cx="1763970" cy="10583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Quicker to respond to enquiries and call back time has improved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825549" y="1332689"/>
        <a:ext cx="1763970" cy="1058382"/>
      </dsp:txXfrm>
    </dsp:sp>
    <dsp:sp modelId="{4E0106B2-1984-49E0-ABE8-16FCA3D62C42}">
      <dsp:nvSpPr>
        <dsp:cNvPr id="0" name=""/>
        <dsp:cNvSpPr/>
      </dsp:nvSpPr>
      <dsp:spPr>
        <a:xfrm>
          <a:off x="2223" y="2588265"/>
          <a:ext cx="1763970" cy="10583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Supported at meetings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223" y="2588265"/>
        <a:ext cx="1763970" cy="1058382"/>
      </dsp:txXfrm>
    </dsp:sp>
    <dsp:sp modelId="{FAF630A9-438A-41C3-919A-7A86B46A6477}">
      <dsp:nvSpPr>
        <dsp:cNvPr id="0" name=""/>
        <dsp:cNvSpPr/>
      </dsp:nvSpPr>
      <dsp:spPr>
        <a:xfrm>
          <a:off x="1942591" y="2588265"/>
          <a:ext cx="1763970" cy="10583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solidFill>
                <a:schemeClr val="tx1"/>
              </a:solidFill>
            </a:rPr>
            <a:t>Social media is updated better, and good information sent out.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1942591" y="2588265"/>
        <a:ext cx="1763970" cy="1058382"/>
      </dsp:txXfrm>
    </dsp:sp>
    <dsp:sp modelId="{2EA6AE7D-69B6-4419-A993-B54F5FB4C8A0}">
      <dsp:nvSpPr>
        <dsp:cNvPr id="0" name=""/>
        <dsp:cNvSpPr/>
      </dsp:nvSpPr>
      <dsp:spPr>
        <a:xfrm>
          <a:off x="3882959" y="2588265"/>
          <a:ext cx="1763970" cy="10583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Excellent online webinars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882959" y="2588265"/>
        <a:ext cx="1763970" cy="1058382"/>
      </dsp:txXfrm>
    </dsp:sp>
    <dsp:sp modelId="{5560C631-0079-43FE-A40B-9329363A2258}">
      <dsp:nvSpPr>
        <dsp:cNvPr id="0" name=""/>
        <dsp:cNvSpPr/>
      </dsp:nvSpPr>
      <dsp:spPr>
        <a:xfrm>
          <a:off x="5823326" y="2588265"/>
          <a:ext cx="1763970" cy="10583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Good working relationship with parents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823326" y="2588265"/>
        <a:ext cx="1763970" cy="1058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97106-F694-4832-8B77-42BFB9BFB863}">
      <dsp:nvSpPr>
        <dsp:cNvPr id="0" name=""/>
        <dsp:cNvSpPr/>
      </dsp:nvSpPr>
      <dsp:spPr>
        <a:xfrm>
          <a:off x="748486" y="3406"/>
          <a:ext cx="1889633" cy="1133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Respond to timelier queries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48486" y="3406"/>
        <a:ext cx="1889633" cy="1133780"/>
      </dsp:txXfrm>
    </dsp:sp>
    <dsp:sp modelId="{52CCE334-D6A6-4633-BC93-394194CD969A}">
      <dsp:nvSpPr>
        <dsp:cNvPr id="0" name=""/>
        <dsp:cNvSpPr/>
      </dsp:nvSpPr>
      <dsp:spPr>
        <a:xfrm>
          <a:off x="2827083" y="3406"/>
          <a:ext cx="1889633" cy="11337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Provide access across Durham for those families that cannot get to Easington.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827083" y="3406"/>
        <a:ext cx="1889633" cy="1133780"/>
      </dsp:txXfrm>
    </dsp:sp>
    <dsp:sp modelId="{52C60D32-A147-4A29-80B4-3980E40B4CB8}">
      <dsp:nvSpPr>
        <dsp:cNvPr id="0" name=""/>
        <dsp:cNvSpPr/>
      </dsp:nvSpPr>
      <dsp:spPr>
        <a:xfrm>
          <a:off x="4906001" y="39551"/>
          <a:ext cx="1889633" cy="11337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More members of staff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906001" y="39551"/>
        <a:ext cx="1889633" cy="1133780"/>
      </dsp:txXfrm>
    </dsp:sp>
    <dsp:sp modelId="{085937B0-3790-412F-9A1D-1AC0C161FEB8}">
      <dsp:nvSpPr>
        <dsp:cNvPr id="0" name=""/>
        <dsp:cNvSpPr/>
      </dsp:nvSpPr>
      <dsp:spPr>
        <a:xfrm>
          <a:off x="748486" y="1326149"/>
          <a:ext cx="1889633" cy="1133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More staff or volunteers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48486" y="1326149"/>
        <a:ext cx="1889633" cy="1133780"/>
      </dsp:txXfrm>
    </dsp:sp>
    <dsp:sp modelId="{4C5D0F33-8E68-416B-B0E2-0601D3E884AA}">
      <dsp:nvSpPr>
        <dsp:cNvPr id="0" name=""/>
        <dsp:cNvSpPr/>
      </dsp:nvSpPr>
      <dsp:spPr>
        <a:xfrm>
          <a:off x="2827083" y="1326149"/>
          <a:ext cx="1889633" cy="11337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More communication with other services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827083" y="1326149"/>
        <a:ext cx="1889633" cy="1133780"/>
      </dsp:txXfrm>
    </dsp:sp>
    <dsp:sp modelId="{07DB5A62-B250-4AF8-92D4-A2AE9661AA6F}">
      <dsp:nvSpPr>
        <dsp:cNvPr id="0" name=""/>
        <dsp:cNvSpPr/>
      </dsp:nvSpPr>
      <dsp:spPr>
        <a:xfrm>
          <a:off x="4905680" y="1326149"/>
          <a:ext cx="1889633" cy="11337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Online updates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905680" y="1326149"/>
        <a:ext cx="1889633" cy="1133780"/>
      </dsp:txXfrm>
    </dsp:sp>
    <dsp:sp modelId="{586A635E-EFBA-4B30-BA95-CC9351234998}">
      <dsp:nvSpPr>
        <dsp:cNvPr id="0" name=""/>
        <dsp:cNvSpPr/>
      </dsp:nvSpPr>
      <dsp:spPr>
        <a:xfrm>
          <a:off x="748486" y="2648893"/>
          <a:ext cx="1889633" cy="11337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Work with 18-25 years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48486" y="2648893"/>
        <a:ext cx="1889633" cy="1133780"/>
      </dsp:txXfrm>
    </dsp:sp>
    <dsp:sp modelId="{B5217C39-1E19-4067-8BCB-CA623329E3B8}">
      <dsp:nvSpPr>
        <dsp:cNvPr id="0" name=""/>
        <dsp:cNvSpPr/>
      </dsp:nvSpPr>
      <dsp:spPr>
        <a:xfrm>
          <a:off x="2827083" y="2648893"/>
          <a:ext cx="1889633" cy="11337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Provide written feedback after calls via email.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827083" y="2648893"/>
        <a:ext cx="1889633" cy="1133780"/>
      </dsp:txXfrm>
    </dsp:sp>
    <dsp:sp modelId="{F990DB3B-9238-42EE-B301-A1B13102E406}">
      <dsp:nvSpPr>
        <dsp:cNvPr id="0" name=""/>
        <dsp:cNvSpPr/>
      </dsp:nvSpPr>
      <dsp:spPr>
        <a:xfrm>
          <a:off x="4905680" y="2648893"/>
          <a:ext cx="1889633" cy="1133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More social Media/Website updates</a:t>
          </a:r>
          <a:r>
            <a:rPr lang="en-GB" sz="1200" kern="1200" dirty="0"/>
            <a:t>.</a:t>
          </a:r>
          <a:endParaRPr lang="en-US" sz="1200" kern="1200" dirty="0"/>
        </a:p>
      </dsp:txBody>
      <dsp:txXfrm>
        <a:off x="4905680" y="2648893"/>
        <a:ext cx="1889633" cy="1133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5933-6F75-43B9-970A-612F22A06BFF}">
      <dsp:nvSpPr>
        <dsp:cNvPr id="0" name=""/>
        <dsp:cNvSpPr/>
      </dsp:nvSpPr>
      <dsp:spPr>
        <a:xfrm>
          <a:off x="0" y="360705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Maybe offer more regular events across County Durham where families can access ‘drop ins’ with professionals.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0" y="360705"/>
        <a:ext cx="2357437" cy="1414462"/>
      </dsp:txXfrm>
    </dsp:sp>
    <dsp:sp modelId="{17CB00E0-8F0F-43B3-BCBC-04993D0384D0}">
      <dsp:nvSpPr>
        <dsp:cNvPr id="0" name=""/>
        <dsp:cNvSpPr/>
      </dsp:nvSpPr>
      <dsp:spPr>
        <a:xfrm>
          <a:off x="2593181" y="360705"/>
          <a:ext cx="2357437" cy="1414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More staff to continue to help more families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2593181" y="360705"/>
        <a:ext cx="2357437" cy="1414462"/>
      </dsp:txXfrm>
    </dsp:sp>
    <dsp:sp modelId="{248FF157-CCEC-4B4F-B56E-932188BE9E40}">
      <dsp:nvSpPr>
        <dsp:cNvPr id="0" name=""/>
        <dsp:cNvSpPr/>
      </dsp:nvSpPr>
      <dsp:spPr>
        <a:xfrm>
          <a:off x="5186362" y="360705"/>
          <a:ext cx="2357437" cy="1414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Help, tips and advice given to prepare for the meeting. 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186362" y="360705"/>
        <a:ext cx="2357437" cy="1414462"/>
      </dsp:txXfrm>
    </dsp:sp>
    <dsp:sp modelId="{37D0C8FE-6F75-487D-9892-25D73DC14D2B}">
      <dsp:nvSpPr>
        <dsp:cNvPr id="0" name=""/>
        <dsp:cNvSpPr/>
      </dsp:nvSpPr>
      <dsp:spPr>
        <a:xfrm>
          <a:off x="0" y="2010911"/>
          <a:ext cx="2357437" cy="14144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In schools, One Point Hubs, drop ins or home visits.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0" y="2010911"/>
        <a:ext cx="2357437" cy="1414462"/>
      </dsp:txXfrm>
    </dsp:sp>
    <dsp:sp modelId="{0DDC69D6-9F41-4820-9F6F-C6CDB3DBDBE4}">
      <dsp:nvSpPr>
        <dsp:cNvPr id="0" name=""/>
        <dsp:cNvSpPr/>
      </dsp:nvSpPr>
      <dsp:spPr>
        <a:xfrm>
          <a:off x="2593181" y="2010911"/>
          <a:ext cx="2357437" cy="1414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More face-to-face appointments and meetings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2593181" y="2010911"/>
        <a:ext cx="2357437" cy="1414462"/>
      </dsp:txXfrm>
    </dsp:sp>
    <dsp:sp modelId="{707385A9-9828-4A0B-AD89-55A116B9440E}">
      <dsp:nvSpPr>
        <dsp:cNvPr id="0" name=""/>
        <dsp:cNvSpPr/>
      </dsp:nvSpPr>
      <dsp:spPr>
        <a:xfrm>
          <a:off x="5186362" y="2016286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</a:rPr>
            <a:t>Send written feedback for parents to action after calls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5186362" y="2016286"/>
        <a:ext cx="2357437" cy="14144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695E3-3E2C-4F5C-9A55-CEB60B38B05D}">
      <dsp:nvSpPr>
        <dsp:cNvPr id="0" name=""/>
        <dsp:cNvSpPr/>
      </dsp:nvSpPr>
      <dsp:spPr>
        <a:xfrm>
          <a:off x="2210" y="139695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tx1"/>
              </a:solidFill>
            </a:rPr>
            <a:t>SENDIASS Roadshow August 2023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tx1"/>
              </a:solidFill>
            </a:rPr>
            <a:t>Next one planned for April 2024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2210" y="139695"/>
        <a:ext cx="1753344" cy="1052006"/>
      </dsp:txXfrm>
    </dsp:sp>
    <dsp:sp modelId="{EB5C0C85-DB17-420F-8370-5AAE67C96B27}">
      <dsp:nvSpPr>
        <dsp:cNvPr id="0" name=""/>
        <dsp:cNvSpPr/>
      </dsp:nvSpPr>
      <dsp:spPr>
        <a:xfrm>
          <a:off x="1931116" y="169088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tx1"/>
              </a:solidFill>
            </a:rPr>
            <a:t>Developed a How to prepare and get the most out of a meeting guide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931116" y="169088"/>
        <a:ext cx="1753344" cy="1052006"/>
      </dsp:txXfrm>
    </dsp:sp>
    <dsp:sp modelId="{264FDDC5-CCD0-4FC2-A0B3-677242037E60}">
      <dsp:nvSpPr>
        <dsp:cNvPr id="0" name=""/>
        <dsp:cNvSpPr/>
      </dsp:nvSpPr>
      <dsp:spPr>
        <a:xfrm>
          <a:off x="3859567" y="139695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tx1"/>
              </a:solidFill>
            </a:rPr>
            <a:t>Offer schools SENDIASS representation at a coffee morning or afternoon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3859567" y="139695"/>
        <a:ext cx="1753344" cy="1052006"/>
      </dsp:txXfrm>
    </dsp:sp>
    <dsp:sp modelId="{A808A0CE-19C9-4DD0-947A-74DAF866E018}">
      <dsp:nvSpPr>
        <dsp:cNvPr id="0" name=""/>
        <dsp:cNvSpPr/>
      </dsp:nvSpPr>
      <dsp:spPr>
        <a:xfrm>
          <a:off x="5788245" y="139695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Updated the SENDIASS Operational Guidance &amp; Levels of Support now on website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788245" y="139695"/>
        <a:ext cx="1753344" cy="1052006"/>
      </dsp:txXfrm>
    </dsp:sp>
    <dsp:sp modelId="{117DF674-D4F5-4EA9-9176-50BBEC050922}">
      <dsp:nvSpPr>
        <dsp:cNvPr id="0" name=""/>
        <dsp:cNvSpPr/>
      </dsp:nvSpPr>
      <dsp:spPr>
        <a:xfrm>
          <a:off x="2210" y="1367036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Where appropriate send a follow up email with agreed actions and contact details</a:t>
          </a:r>
        </a:p>
      </dsp:txBody>
      <dsp:txXfrm>
        <a:off x="2210" y="1367036"/>
        <a:ext cx="1753344" cy="1052006"/>
      </dsp:txXfrm>
    </dsp:sp>
    <dsp:sp modelId="{E94012DB-6B46-44FF-ACB9-A07171A9E7FF}">
      <dsp:nvSpPr>
        <dsp:cNvPr id="0" name=""/>
        <dsp:cNvSpPr/>
      </dsp:nvSpPr>
      <dsp:spPr>
        <a:xfrm>
          <a:off x="1930888" y="1367036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From September 2023 offer a monthly SENDIASS Drop In at each of the 15 new Family Hubs</a:t>
          </a:r>
        </a:p>
      </dsp:txBody>
      <dsp:txXfrm>
        <a:off x="1930888" y="1367036"/>
        <a:ext cx="1753344" cy="1052006"/>
      </dsp:txXfrm>
    </dsp:sp>
    <dsp:sp modelId="{2EB7C322-EE32-4E4C-B5C6-291B5EF1FFEB}">
      <dsp:nvSpPr>
        <dsp:cNvPr id="0" name=""/>
        <dsp:cNvSpPr/>
      </dsp:nvSpPr>
      <dsp:spPr>
        <a:xfrm>
          <a:off x="3859567" y="1367036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Offer an online drop in fortnightly on a Friday morning</a:t>
          </a:r>
        </a:p>
      </dsp:txBody>
      <dsp:txXfrm>
        <a:off x="3859567" y="1367036"/>
        <a:ext cx="1753344" cy="1052006"/>
      </dsp:txXfrm>
    </dsp:sp>
    <dsp:sp modelId="{83CD4896-64EA-40CA-A2E4-D85E42DF0266}">
      <dsp:nvSpPr>
        <dsp:cNvPr id="0" name=""/>
        <dsp:cNvSpPr/>
      </dsp:nvSpPr>
      <dsp:spPr>
        <a:xfrm>
          <a:off x="5790455" y="1330490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More regular updates and information sharing on Facebook</a:t>
          </a:r>
        </a:p>
      </dsp:txBody>
      <dsp:txXfrm>
        <a:off x="5790455" y="1330490"/>
        <a:ext cx="1753344" cy="1052006"/>
      </dsp:txXfrm>
    </dsp:sp>
    <dsp:sp modelId="{026D7242-DCB9-4E63-80AA-FFE24E6DEE7B}">
      <dsp:nvSpPr>
        <dsp:cNvPr id="0" name=""/>
        <dsp:cNvSpPr/>
      </dsp:nvSpPr>
      <dsp:spPr>
        <a:xfrm>
          <a:off x="1001107" y="2625885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Service Manager provides monthly drop in and support to the SEND Champions within CYPS</a:t>
          </a:r>
        </a:p>
      </dsp:txBody>
      <dsp:txXfrm>
        <a:off x="1001107" y="2625885"/>
        <a:ext cx="1753344" cy="1052006"/>
      </dsp:txXfrm>
    </dsp:sp>
    <dsp:sp modelId="{85846F36-9957-402D-ADB7-4C1DDE7687BC}">
      <dsp:nvSpPr>
        <dsp:cNvPr id="0" name=""/>
        <dsp:cNvSpPr/>
      </dsp:nvSpPr>
      <dsp:spPr>
        <a:xfrm>
          <a:off x="2929786" y="2625885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Service Manager writes a report every 4 months to identify trends which is shared with the LA</a:t>
          </a:r>
        </a:p>
      </dsp:txBody>
      <dsp:txXfrm>
        <a:off x="2929786" y="2625885"/>
        <a:ext cx="1753344" cy="1052006"/>
      </dsp:txXfrm>
    </dsp:sp>
    <dsp:sp modelId="{F738F6AD-F928-4BC4-9338-69E1E5E59A68}">
      <dsp:nvSpPr>
        <dsp:cNvPr id="0" name=""/>
        <dsp:cNvSpPr/>
      </dsp:nvSpPr>
      <dsp:spPr>
        <a:xfrm>
          <a:off x="4823906" y="2594377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New Resources section with new range of information leaflets now available on website</a:t>
          </a:r>
        </a:p>
      </dsp:txBody>
      <dsp:txXfrm>
        <a:off x="4823906" y="2594377"/>
        <a:ext cx="1753344" cy="10520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E2513-96A2-4AED-82C9-E1315D0C86E7}">
      <dsp:nvSpPr>
        <dsp:cNvPr id="0" name=""/>
        <dsp:cNvSpPr/>
      </dsp:nvSpPr>
      <dsp:spPr>
        <a:xfrm>
          <a:off x="749317" y="897969"/>
          <a:ext cx="971544" cy="971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42A3E-6AB2-48BE-B16B-BA8FCA1AE1B6}">
      <dsp:nvSpPr>
        <dsp:cNvPr id="0" name=""/>
        <dsp:cNvSpPr/>
      </dsp:nvSpPr>
      <dsp:spPr>
        <a:xfrm>
          <a:off x="155595" y="2168110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What do SENDIASS do well?	</a:t>
          </a:r>
          <a:endParaRPr lang="en-US" sz="1800" b="1" kern="1200"/>
        </a:p>
      </dsp:txBody>
      <dsp:txXfrm>
        <a:off x="155595" y="2168110"/>
        <a:ext cx="2158987" cy="720000"/>
      </dsp:txXfrm>
    </dsp:sp>
    <dsp:sp modelId="{3395183C-8D8E-45A6-A392-5F876F32D92F}">
      <dsp:nvSpPr>
        <dsp:cNvPr id="0" name=""/>
        <dsp:cNvSpPr/>
      </dsp:nvSpPr>
      <dsp:spPr>
        <a:xfrm>
          <a:off x="3286127" y="897969"/>
          <a:ext cx="971544" cy="971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EE708-429F-4807-8436-43F83BA32DBB}">
      <dsp:nvSpPr>
        <dsp:cNvPr id="0" name=""/>
        <dsp:cNvSpPr/>
      </dsp:nvSpPr>
      <dsp:spPr>
        <a:xfrm>
          <a:off x="2692406" y="2168110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What could SENDIASS do better?</a:t>
          </a:r>
          <a:r>
            <a:rPr lang="en-GB" sz="1800" kern="1200"/>
            <a:t>	</a:t>
          </a:r>
          <a:endParaRPr lang="en-US" sz="1800" kern="1200"/>
        </a:p>
      </dsp:txBody>
      <dsp:txXfrm>
        <a:off x="2692406" y="2168110"/>
        <a:ext cx="2158987" cy="720000"/>
      </dsp:txXfrm>
    </dsp:sp>
    <dsp:sp modelId="{11DF4B2B-1031-42FC-84D3-96ACD19505A8}">
      <dsp:nvSpPr>
        <dsp:cNvPr id="0" name=""/>
        <dsp:cNvSpPr/>
      </dsp:nvSpPr>
      <dsp:spPr>
        <a:xfrm>
          <a:off x="5822938" y="897969"/>
          <a:ext cx="971544" cy="971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8D9A1-27B8-4786-8152-D9C5688562D7}">
      <dsp:nvSpPr>
        <dsp:cNvPr id="0" name=""/>
        <dsp:cNvSpPr/>
      </dsp:nvSpPr>
      <dsp:spPr>
        <a:xfrm>
          <a:off x="5229216" y="2168110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Ideas for service development?</a:t>
          </a:r>
          <a:endParaRPr lang="en-US" sz="1800" b="1" kern="1200"/>
        </a:p>
      </dsp:txBody>
      <dsp:txXfrm>
        <a:off x="5229216" y="2168110"/>
        <a:ext cx="2158987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F4767-6496-481A-BE89-4C456EB3864B}">
      <dsp:nvSpPr>
        <dsp:cNvPr id="0" name=""/>
        <dsp:cNvSpPr/>
      </dsp:nvSpPr>
      <dsp:spPr>
        <a:xfrm>
          <a:off x="0" y="2344"/>
          <a:ext cx="5098256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97FD7-A265-4AEE-806E-32E39E7A48CB}">
      <dsp:nvSpPr>
        <dsp:cNvPr id="0" name=""/>
        <dsp:cNvSpPr/>
      </dsp:nvSpPr>
      <dsp:spPr>
        <a:xfrm>
          <a:off x="359511" y="269750"/>
          <a:ext cx="653657" cy="653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910AD-F596-4A08-AAF1-C0FE185D9AB1}">
      <dsp:nvSpPr>
        <dsp:cNvPr id="0" name=""/>
        <dsp:cNvSpPr/>
      </dsp:nvSpPr>
      <dsp:spPr>
        <a:xfrm>
          <a:off x="1372680" y="2344"/>
          <a:ext cx="3725575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Telephone: 0191 5873541 or 03000 267004 including 24 hours answer machine </a:t>
          </a:r>
          <a:endParaRPr lang="en-US" sz="2100" kern="1200"/>
        </a:p>
      </dsp:txBody>
      <dsp:txXfrm>
        <a:off x="1372680" y="2344"/>
        <a:ext cx="3725575" cy="1188467"/>
      </dsp:txXfrm>
    </dsp:sp>
    <dsp:sp modelId="{7F11D9E0-1EA4-4412-8FD3-3B703EE74F5D}">
      <dsp:nvSpPr>
        <dsp:cNvPr id="0" name=""/>
        <dsp:cNvSpPr/>
      </dsp:nvSpPr>
      <dsp:spPr>
        <a:xfrm>
          <a:off x="0" y="1487929"/>
          <a:ext cx="5098256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81D8D-BB42-45EE-8F18-6B882BADB701}">
      <dsp:nvSpPr>
        <dsp:cNvPr id="0" name=""/>
        <dsp:cNvSpPr/>
      </dsp:nvSpPr>
      <dsp:spPr>
        <a:xfrm>
          <a:off x="359511" y="1755334"/>
          <a:ext cx="653657" cy="653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BF9DB-0C00-4359-9E54-9C073515D6D1}">
      <dsp:nvSpPr>
        <dsp:cNvPr id="0" name=""/>
        <dsp:cNvSpPr/>
      </dsp:nvSpPr>
      <dsp:spPr>
        <a:xfrm>
          <a:off x="1372680" y="1487929"/>
          <a:ext cx="3725575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Email: </a:t>
          </a:r>
          <a:r>
            <a:rPr lang="en-GB" sz="2100" kern="1200">
              <a:hlinkClick xmlns:r="http://schemas.openxmlformats.org/officeDocument/2006/relationships" r:id="rId5"/>
            </a:rPr>
            <a:t>sendiass@durham.gov.uk</a:t>
          </a:r>
          <a:endParaRPr lang="en-US" sz="2100" kern="1200"/>
        </a:p>
      </dsp:txBody>
      <dsp:txXfrm>
        <a:off x="1372680" y="1487929"/>
        <a:ext cx="3725575" cy="1188467"/>
      </dsp:txXfrm>
    </dsp:sp>
    <dsp:sp modelId="{1A13A4E3-2F78-44D0-9518-6B42E7C1E7B5}">
      <dsp:nvSpPr>
        <dsp:cNvPr id="0" name=""/>
        <dsp:cNvSpPr/>
      </dsp:nvSpPr>
      <dsp:spPr>
        <a:xfrm>
          <a:off x="0" y="2973514"/>
          <a:ext cx="5098256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C9535-AD6F-4FF2-B890-442964D6225B}">
      <dsp:nvSpPr>
        <dsp:cNvPr id="0" name=""/>
        <dsp:cNvSpPr/>
      </dsp:nvSpPr>
      <dsp:spPr>
        <a:xfrm>
          <a:off x="359511" y="3240919"/>
          <a:ext cx="653657" cy="65365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CA5A3-D263-460A-A104-5808813462B4}">
      <dsp:nvSpPr>
        <dsp:cNvPr id="0" name=""/>
        <dsp:cNvSpPr/>
      </dsp:nvSpPr>
      <dsp:spPr>
        <a:xfrm>
          <a:off x="1372680" y="2973514"/>
          <a:ext cx="3725575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Website Contact Form </a:t>
          </a:r>
          <a:endParaRPr lang="en-US" sz="2100" kern="1200"/>
        </a:p>
      </dsp:txBody>
      <dsp:txXfrm>
        <a:off x="1372680" y="2973514"/>
        <a:ext cx="3725575" cy="1188467"/>
      </dsp:txXfrm>
    </dsp:sp>
    <dsp:sp modelId="{1A8C528C-796B-425D-ADDD-96B65063714B}">
      <dsp:nvSpPr>
        <dsp:cNvPr id="0" name=""/>
        <dsp:cNvSpPr/>
      </dsp:nvSpPr>
      <dsp:spPr>
        <a:xfrm>
          <a:off x="0" y="4459099"/>
          <a:ext cx="5098256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12640-B22B-4D5F-98D5-B0958C5A2A9E}">
      <dsp:nvSpPr>
        <dsp:cNvPr id="0" name=""/>
        <dsp:cNvSpPr/>
      </dsp:nvSpPr>
      <dsp:spPr>
        <a:xfrm>
          <a:off x="359511" y="4726504"/>
          <a:ext cx="653657" cy="653657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C7AFD-6717-4111-84A5-59D5B4B5F831}">
      <dsp:nvSpPr>
        <dsp:cNvPr id="0" name=""/>
        <dsp:cNvSpPr/>
      </dsp:nvSpPr>
      <dsp:spPr>
        <a:xfrm>
          <a:off x="1372680" y="4459099"/>
          <a:ext cx="3725575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Professional Third Party referral form to be completed</a:t>
          </a:r>
          <a:endParaRPr lang="en-US" sz="2100" kern="1200"/>
        </a:p>
      </dsp:txBody>
      <dsp:txXfrm>
        <a:off x="1372680" y="4459099"/>
        <a:ext cx="3725575" cy="1188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679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679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F82F3B4A-5876-4F25-9A42-BB5189C0082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546"/>
            <a:ext cx="2946135" cy="497679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30546"/>
            <a:ext cx="2946135" cy="497679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A2DB8AD-341B-4E48-AFAA-A5F006205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46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A2B15002-E5C6-441D-BFD5-854920A510CB}" type="datetimeFigureOut">
              <a:rPr lang="en-GB" smtClean="0"/>
              <a:pPr/>
              <a:t>15/11/2023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DD26FA5-A8BA-498A-A9FA-12D2AE5314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1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2A773-6DBD-45C8-B8B8-6EB5E18A47E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15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446AC-FEC8-4C76-AE91-424841ACC9C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7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B6A6F-6373-4C25-8A30-DD7795BE9ED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999CD-2372-46F5-9672-9A57242F0601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0D59-E8D1-4D8B-876E-BBBCBA2634A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16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35180-7FC2-4774-AB75-8CAEF94E22A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7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AB29-0638-43C2-99FA-D4BD9DC0A07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1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EEA38-F9D9-4AD5-9308-7592AA1E6DE9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8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AB9D-5937-443B-A5ED-4FE2654524B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2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335FA3-E301-47FA-A06E-575A5F1FD3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8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2C15E-2107-4A52-B708-C25DC20A1AF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6B0A3-6F49-45DF-AD85-C5ABF3453BC0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13D595-9F61-4962-B6AC-6D042832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17" y="3507497"/>
            <a:ext cx="8181805" cy="13957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MCT Conference November 2023 Lisa Kirton: SENDIASS Manager</a:t>
            </a:r>
          </a:p>
        </p:txBody>
      </p:sp>
      <p:pic>
        <p:nvPicPr>
          <p:cNvPr id="4" name="Content Placeholder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5CBB14-5396-4F7E-8DFB-9FB6FF3C0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246"/>
            <a:ext cx="6004560" cy="360273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814" y="5618770"/>
            <a:ext cx="78867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052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37E0-F280-F14F-740A-230B24DA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GB" dirty="0"/>
              <a:t>You suggested…..we did…….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B663F7-DE98-A34C-FAB3-81BBF3768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2612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92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32249-A6CF-3F96-E051-2AB47215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Feedback from families </a:t>
            </a:r>
            <a:br>
              <a:rPr lang="en-GB" b="1" dirty="0"/>
            </a:br>
            <a:r>
              <a:rPr lang="en-GB" b="1" dirty="0"/>
              <a:t>November 2023 MCT Conference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A52785A-BC1B-2B7B-D854-D6EA00495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259026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00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AB40D-487B-01B5-9485-C92A5153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GB" sz="3100" dirty="0">
                <a:solidFill>
                  <a:srgbClr val="FFFFFF"/>
                </a:solidFill>
              </a:rPr>
              <a:t>How to make a referral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77801D-B919-4630-70E4-B41311738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33306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62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C8F7C-BFCD-0665-0A2E-E87126C1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pPr algn="ctr"/>
            <a:r>
              <a:rPr lang="en-GB" sz="3100" b="1" dirty="0">
                <a:solidFill>
                  <a:schemeClr val="tx1"/>
                </a:solidFill>
              </a:rPr>
              <a:t>Key trends in referrals April to August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BAD31A-AA97-A0EE-E295-86768B95B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027074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58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32249-A6CF-3F96-E051-2AB47215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GB" sz="3100" b="1" dirty="0">
                <a:solidFill>
                  <a:schemeClr val="tx1"/>
                </a:solidFill>
              </a:rPr>
              <a:t>Feedback from families in June 2023 MCT Conference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A52785A-BC1B-2B7B-D854-D6EA00495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36163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6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103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Rectangle 103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47" name="Straight Connector 103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48" name="Rectangle 1036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E6C91-C57E-777F-9993-1710D4505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500" y="639097"/>
            <a:ext cx="3609804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What do SENDIASS do well?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5570CBD-FA7F-93DA-634F-3942798AA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499" y="1446629"/>
            <a:ext cx="4096501" cy="344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49" name="Straight Connector 1038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03789" y="4343400"/>
            <a:ext cx="329184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tangle 1040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Rectangle 1042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88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3E00694-E403-4987-8634-15F6D8E4C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C3463-C6F4-94C5-ACD3-8043233F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844374"/>
            <a:ext cx="75438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Sample of feedback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3ED26C-D5D1-399D-9763-6E8FB186C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74220"/>
              </p:ext>
            </p:extLst>
          </p:nvPr>
        </p:nvGraphicFramePr>
        <p:xfrm>
          <a:off x="777239" y="680936"/>
          <a:ext cx="7589521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1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071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4" name="Rectangle 2073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76" name="Straight Connector 2075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78" name="Rectangle 2077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85214-6AC4-8D26-C476-9CB81388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500" y="639097"/>
            <a:ext cx="3609804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200">
                <a:solidFill>
                  <a:schemeClr val="tx1">
                    <a:lumMod val="85000"/>
                    <a:lumOff val="15000"/>
                  </a:schemeClr>
                </a:solidFill>
              </a:rPr>
              <a:t>What could SENDIASS do better?</a:t>
            </a:r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1A2D791A-C427-26D8-7EAF-3FA03F90D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499" y="964739"/>
            <a:ext cx="4096501" cy="440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0" name="Straight Connector 2079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03789" y="4343400"/>
            <a:ext cx="329184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Rectangle 2081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4" name="Rectangle 2083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419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04D5-CC18-E47D-BF55-DD3ABB78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GB" dirty="0"/>
              <a:t>Sample of Feedback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1B572C-C91A-DD10-55C2-3CAED8AAA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436350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09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83" name="Straight Connector 308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85" name="Rectangle 3084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8A2CB3-7568-E131-19DE-28F82359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500" y="639097"/>
            <a:ext cx="3609804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  <a:t>Areas for development…….</a:t>
            </a:r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F8C87E49-B705-54D7-1433-179FBA216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499" y="1323733"/>
            <a:ext cx="4096501" cy="368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87" name="Straight Connector 3086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03789" y="4343400"/>
            <a:ext cx="329184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Rectangle 3088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1" name="Rectangle 3090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233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6440-6613-6266-8200-44089FC6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GB" dirty="0"/>
              <a:t>Sample of suggestions…….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99CDA2-80D5-B4D1-0F57-D32DF1D85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040150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8101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4631</TotalTime>
  <Words>589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MCT Conference November 2023 Lisa Kirton: SENDIASS Manager</vt:lpstr>
      <vt:lpstr>Key trends in referrals April to August 2023</vt:lpstr>
      <vt:lpstr>Feedback from families in June 2023 MCT Conference</vt:lpstr>
      <vt:lpstr>What do SENDIASS do well?</vt:lpstr>
      <vt:lpstr>Sample of feedback</vt:lpstr>
      <vt:lpstr>What could SENDIASS do better?</vt:lpstr>
      <vt:lpstr>Sample of Feedback </vt:lpstr>
      <vt:lpstr>Areas for development…….</vt:lpstr>
      <vt:lpstr>Sample of suggestions…….</vt:lpstr>
      <vt:lpstr>You suggested…..we did…….</vt:lpstr>
      <vt:lpstr>Feedback from families  November 2023 MCT Conference</vt:lpstr>
      <vt:lpstr>How to make a referral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</dc:creator>
  <cp:lastModifiedBy>Lisa Kirton</cp:lastModifiedBy>
  <cp:revision>118</cp:revision>
  <cp:lastPrinted>2018-10-25T11:57:07Z</cp:lastPrinted>
  <dcterms:created xsi:type="dcterms:W3CDTF">2017-02-04T18:42:46Z</dcterms:created>
  <dcterms:modified xsi:type="dcterms:W3CDTF">2023-11-15T16:41:02Z</dcterms:modified>
</cp:coreProperties>
</file>