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F52CF8-6786-459D-A6B9-2AE786509C0A}" v="197" dt="2023-11-08T10:59:26.664"/>
    <p1510:client id="{554EDF54-E047-46D2-9AE6-593E348B92F5}" v="4" dt="2023-11-19T20:14:42.999"/>
    <p1510:client id="{DC199937-79F1-4B0C-98A8-79E0BDEAE731}" v="8" dt="2023-11-20T11:47:06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T Durham" userId="4d71cb063b0540bc" providerId="Windows Live" clId="Web-{554EDF54-E047-46D2-9AE6-593E348B92F5}"/>
    <pc:docChg chg="modSld">
      <pc:chgData name="MCT Durham" userId="4d71cb063b0540bc" providerId="Windows Live" clId="Web-{554EDF54-E047-46D2-9AE6-593E348B92F5}" dt="2023-11-19T20:14:42.999" v="3" actId="20577"/>
      <pc:docMkLst>
        <pc:docMk/>
      </pc:docMkLst>
      <pc:sldChg chg="delSp">
        <pc:chgData name="MCT Durham" userId="4d71cb063b0540bc" providerId="Windows Live" clId="Web-{554EDF54-E047-46D2-9AE6-593E348B92F5}" dt="2023-11-19T20:14:10.186" v="0"/>
        <pc:sldMkLst>
          <pc:docMk/>
          <pc:sldMk cId="508303479" sldId="261"/>
        </pc:sldMkLst>
        <pc:spChg chg="del">
          <ac:chgData name="MCT Durham" userId="4d71cb063b0540bc" providerId="Windows Live" clId="Web-{554EDF54-E047-46D2-9AE6-593E348B92F5}" dt="2023-11-19T20:14:10.186" v="0"/>
          <ac:spMkLst>
            <pc:docMk/>
            <pc:sldMk cId="508303479" sldId="261"/>
            <ac:spMk id="3" creationId="{106693D8-5096-1DC0-CC18-B203DD1ABF2C}"/>
          </ac:spMkLst>
        </pc:spChg>
      </pc:sldChg>
      <pc:sldChg chg="modSp">
        <pc:chgData name="MCT Durham" userId="4d71cb063b0540bc" providerId="Windows Live" clId="Web-{554EDF54-E047-46D2-9AE6-593E348B92F5}" dt="2023-11-19T20:14:42.999" v="3" actId="20577"/>
        <pc:sldMkLst>
          <pc:docMk/>
          <pc:sldMk cId="3193251865" sldId="264"/>
        </pc:sldMkLst>
        <pc:spChg chg="mod">
          <ac:chgData name="MCT Durham" userId="4d71cb063b0540bc" providerId="Windows Live" clId="Web-{554EDF54-E047-46D2-9AE6-593E348B92F5}" dt="2023-11-19T20:14:42.999" v="3" actId="20577"/>
          <ac:spMkLst>
            <pc:docMk/>
            <pc:sldMk cId="3193251865" sldId="264"/>
            <ac:spMk id="3" creationId="{C88DAEB4-5B4C-902E-6AC7-16BDDA5CFFA3}"/>
          </ac:spMkLst>
        </pc:spChg>
      </pc:sldChg>
    </pc:docChg>
  </pc:docChgLst>
  <pc:docChgLst>
    <pc:chgData name="MCT Durham" userId="4d71cb063b0540bc" providerId="Windows Live" clId="Web-{DC199937-79F1-4B0C-98A8-79E0BDEAE731}"/>
    <pc:docChg chg="modSld">
      <pc:chgData name="MCT Durham" userId="4d71cb063b0540bc" providerId="Windows Live" clId="Web-{DC199937-79F1-4B0C-98A8-79E0BDEAE731}" dt="2023-11-20T11:47:06.272" v="9" actId="20577"/>
      <pc:docMkLst>
        <pc:docMk/>
      </pc:docMkLst>
      <pc:sldChg chg="modSp">
        <pc:chgData name="MCT Durham" userId="4d71cb063b0540bc" providerId="Windows Live" clId="Web-{DC199937-79F1-4B0C-98A8-79E0BDEAE731}" dt="2023-11-20T11:46:52.115" v="5" actId="20577"/>
        <pc:sldMkLst>
          <pc:docMk/>
          <pc:sldMk cId="498352074" sldId="263"/>
        </pc:sldMkLst>
        <pc:spChg chg="mod">
          <ac:chgData name="MCT Durham" userId="4d71cb063b0540bc" providerId="Windows Live" clId="Web-{DC199937-79F1-4B0C-98A8-79E0BDEAE731}" dt="2023-11-20T11:46:52.115" v="5" actId="20577"/>
          <ac:spMkLst>
            <pc:docMk/>
            <pc:sldMk cId="498352074" sldId="263"/>
            <ac:spMk id="3" creationId="{C88DAEB4-5B4C-902E-6AC7-16BDDA5CFFA3}"/>
          </ac:spMkLst>
        </pc:spChg>
      </pc:sldChg>
      <pc:sldChg chg="modSp">
        <pc:chgData name="MCT Durham" userId="4d71cb063b0540bc" providerId="Windows Live" clId="Web-{DC199937-79F1-4B0C-98A8-79E0BDEAE731}" dt="2023-11-20T11:46:47.100" v="3" actId="20577"/>
        <pc:sldMkLst>
          <pc:docMk/>
          <pc:sldMk cId="3193251865" sldId="264"/>
        </pc:sldMkLst>
        <pc:spChg chg="mod">
          <ac:chgData name="MCT Durham" userId="4d71cb063b0540bc" providerId="Windows Live" clId="Web-{DC199937-79F1-4B0C-98A8-79E0BDEAE731}" dt="2023-11-20T11:46:47.100" v="3" actId="20577"/>
          <ac:spMkLst>
            <pc:docMk/>
            <pc:sldMk cId="3193251865" sldId="264"/>
            <ac:spMk id="3" creationId="{C88DAEB4-5B4C-902E-6AC7-16BDDA5CFFA3}"/>
          </ac:spMkLst>
        </pc:spChg>
      </pc:sldChg>
      <pc:sldChg chg="modSp">
        <pc:chgData name="MCT Durham" userId="4d71cb063b0540bc" providerId="Windows Live" clId="Web-{DC199937-79F1-4B0C-98A8-79E0BDEAE731}" dt="2023-11-20T11:47:06.272" v="9" actId="20577"/>
        <pc:sldMkLst>
          <pc:docMk/>
          <pc:sldMk cId="3871065633" sldId="265"/>
        </pc:sldMkLst>
        <pc:spChg chg="mod">
          <ac:chgData name="MCT Durham" userId="4d71cb063b0540bc" providerId="Windows Live" clId="Web-{DC199937-79F1-4B0C-98A8-79E0BDEAE731}" dt="2023-11-20T11:47:06.272" v="9" actId="20577"/>
          <ac:spMkLst>
            <pc:docMk/>
            <pc:sldMk cId="3871065633" sldId="265"/>
            <ac:spMk id="3" creationId="{C88DAEB4-5B4C-902E-6AC7-16BDDA5CFFA3}"/>
          </ac:spMkLst>
        </pc:spChg>
      </pc:sldChg>
    </pc:docChg>
  </pc:docChgLst>
  <pc:docChgLst>
    <pc:chgData name="MCT Durham" userId="4c908d827eb2e0bf" providerId="LiveId" clId="{2DF52CF8-6786-459D-A6B9-2AE786509C0A}"/>
    <pc:docChg chg="undo custSel addSld delSld modSld sldOrd">
      <pc:chgData name="MCT Durham" userId="4c908d827eb2e0bf" providerId="LiveId" clId="{2DF52CF8-6786-459D-A6B9-2AE786509C0A}" dt="2023-11-14T11:10:25.409" v="2480" actId="20577"/>
      <pc:docMkLst>
        <pc:docMk/>
      </pc:docMkLst>
      <pc:sldChg chg="addSp delSp modSp del mod">
        <pc:chgData name="MCT Durham" userId="4c908d827eb2e0bf" providerId="LiveId" clId="{2DF52CF8-6786-459D-A6B9-2AE786509C0A}" dt="2023-11-07T12:56:58.925" v="318" actId="2696"/>
        <pc:sldMkLst>
          <pc:docMk/>
          <pc:sldMk cId="3143469303" sldId="256"/>
        </pc:sldMkLst>
        <pc:picChg chg="del mod">
          <ac:chgData name="MCT Durham" userId="4c908d827eb2e0bf" providerId="LiveId" clId="{2DF52CF8-6786-459D-A6B9-2AE786509C0A}" dt="2023-11-07T12:51:50.625" v="174" actId="21"/>
          <ac:picMkLst>
            <pc:docMk/>
            <pc:sldMk cId="3143469303" sldId="256"/>
            <ac:picMk id="10" creationId="{A85F89DC-918A-0447-3E26-BEDE8612B48C}"/>
          </ac:picMkLst>
        </pc:picChg>
        <pc:picChg chg="add del">
          <ac:chgData name="MCT Durham" userId="4c908d827eb2e0bf" providerId="LiveId" clId="{2DF52CF8-6786-459D-A6B9-2AE786509C0A}" dt="2023-11-07T12:53:12.992" v="186" actId="21"/>
          <ac:picMkLst>
            <pc:docMk/>
            <pc:sldMk cId="3143469303" sldId="256"/>
            <ac:picMk id="14" creationId="{84233D0E-15D0-2705-D009-3097E2DC489A}"/>
          </ac:picMkLst>
        </pc:picChg>
      </pc:sldChg>
      <pc:sldChg chg="addSp delSp modSp mod ord setBg modAnim delDesignElem">
        <pc:chgData name="MCT Durham" userId="4c908d827eb2e0bf" providerId="LiveId" clId="{2DF52CF8-6786-459D-A6B9-2AE786509C0A}" dt="2023-11-08T10:54:52.385" v="1757" actId="27636"/>
        <pc:sldMkLst>
          <pc:docMk/>
          <pc:sldMk cId="508303479" sldId="261"/>
        </pc:sldMkLst>
        <pc:spChg chg="mod">
          <ac:chgData name="MCT Durham" userId="4c908d827eb2e0bf" providerId="LiveId" clId="{2DF52CF8-6786-459D-A6B9-2AE786509C0A}" dt="2023-11-08T10:54:52.385" v="1757" actId="27636"/>
          <ac:spMkLst>
            <pc:docMk/>
            <pc:sldMk cId="508303479" sldId="261"/>
            <ac:spMk id="2" creationId="{D64D0082-1ADC-BCE3-D9A3-4959C8B242AD}"/>
          </ac:spMkLst>
        </pc:spChg>
        <pc:spChg chg="mod">
          <ac:chgData name="MCT Durham" userId="4c908d827eb2e0bf" providerId="LiveId" clId="{2DF52CF8-6786-459D-A6B9-2AE786509C0A}" dt="2023-11-07T12:39:16.514" v="59" actId="26606"/>
          <ac:spMkLst>
            <pc:docMk/>
            <pc:sldMk cId="508303479" sldId="261"/>
            <ac:spMk id="3" creationId="{106693D8-5096-1DC0-CC18-B203DD1ABF2C}"/>
          </ac:spMkLst>
        </pc:spChg>
        <pc:grpChg chg="add">
          <ac:chgData name="MCT Durham" userId="4c908d827eb2e0bf" providerId="LiveId" clId="{2DF52CF8-6786-459D-A6B9-2AE786509C0A}" dt="2023-11-07T12:39:16.514" v="59" actId="26606"/>
          <ac:grpSpMkLst>
            <pc:docMk/>
            <pc:sldMk cId="508303479" sldId="261"/>
            <ac:grpSpMk id="11" creationId="{7E2D86BB-893F-471B-AD66-50E01777C082}"/>
          </ac:grpSpMkLst>
        </pc:grpChg>
        <pc:picChg chg="del">
          <ac:chgData name="MCT Durham" userId="4c908d827eb2e0bf" providerId="LiveId" clId="{2DF52CF8-6786-459D-A6B9-2AE786509C0A}" dt="2023-11-07T12:38:48.665" v="55" actId="478"/>
          <ac:picMkLst>
            <pc:docMk/>
            <pc:sldMk cId="508303479" sldId="261"/>
            <ac:picMk id="5" creationId="{700CDCE1-B17F-356B-A3AE-DECC9613EA72}"/>
          </ac:picMkLst>
        </pc:picChg>
        <pc:picChg chg="add mod">
          <ac:chgData name="MCT Durham" userId="4c908d827eb2e0bf" providerId="LiveId" clId="{2DF52CF8-6786-459D-A6B9-2AE786509C0A}" dt="2023-11-07T12:39:16.514" v="59" actId="26606"/>
          <ac:picMkLst>
            <pc:docMk/>
            <pc:sldMk cId="508303479" sldId="261"/>
            <ac:picMk id="6" creationId="{E3ADBE68-2A51-0866-4AE6-E2E252EB8CD7}"/>
          </ac:picMkLst>
        </pc:picChg>
      </pc:sldChg>
      <pc:sldChg chg="addSp modSp new mod ord modAnim">
        <pc:chgData name="MCT Durham" userId="4c908d827eb2e0bf" providerId="LiveId" clId="{2DF52CF8-6786-459D-A6B9-2AE786509C0A}" dt="2023-11-14T11:02:32.600" v="1987" actId="20577"/>
        <pc:sldMkLst>
          <pc:docMk/>
          <pc:sldMk cId="81990541" sldId="262"/>
        </pc:sldMkLst>
        <pc:spChg chg="mod">
          <ac:chgData name="MCT Durham" userId="4c908d827eb2e0bf" providerId="LiveId" clId="{2DF52CF8-6786-459D-A6B9-2AE786509C0A}" dt="2023-11-08T10:56:18.975" v="1846" actId="6549"/>
          <ac:spMkLst>
            <pc:docMk/>
            <pc:sldMk cId="81990541" sldId="262"/>
            <ac:spMk id="2" creationId="{CC0CFF00-BF0A-D36B-3AA0-E35E059DE676}"/>
          </ac:spMkLst>
        </pc:spChg>
        <pc:spChg chg="mod">
          <ac:chgData name="MCT Durham" userId="4c908d827eb2e0bf" providerId="LiveId" clId="{2DF52CF8-6786-459D-A6B9-2AE786509C0A}" dt="2023-11-14T11:02:32.600" v="1987" actId="20577"/>
          <ac:spMkLst>
            <pc:docMk/>
            <pc:sldMk cId="81990541" sldId="262"/>
            <ac:spMk id="3" creationId="{C88DAEB4-5B4C-902E-6AC7-16BDDA5CFFA3}"/>
          </ac:spMkLst>
        </pc:spChg>
        <pc:picChg chg="add mod">
          <ac:chgData name="MCT Durham" userId="4c908d827eb2e0bf" providerId="LiveId" clId="{2DF52CF8-6786-459D-A6B9-2AE786509C0A}" dt="2023-11-07T12:40:36.302" v="71"/>
          <ac:picMkLst>
            <pc:docMk/>
            <pc:sldMk cId="81990541" sldId="262"/>
            <ac:picMk id="4" creationId="{07F0AC84-B06A-F9E8-C5B7-A6E23017015A}"/>
          </ac:picMkLst>
        </pc:picChg>
      </pc:sldChg>
      <pc:sldChg chg="modSp add mod modAnim">
        <pc:chgData name="MCT Durham" userId="4c908d827eb2e0bf" providerId="LiveId" clId="{2DF52CF8-6786-459D-A6B9-2AE786509C0A}" dt="2023-11-08T10:59:14.523" v="1861" actId="122"/>
        <pc:sldMkLst>
          <pc:docMk/>
          <pc:sldMk cId="498352074" sldId="263"/>
        </pc:sldMkLst>
        <pc:spChg chg="mod">
          <ac:chgData name="MCT Durham" userId="4c908d827eb2e0bf" providerId="LiveId" clId="{2DF52CF8-6786-459D-A6B9-2AE786509C0A}" dt="2023-11-08T10:59:14.523" v="1861" actId="122"/>
          <ac:spMkLst>
            <pc:docMk/>
            <pc:sldMk cId="498352074" sldId="263"/>
            <ac:spMk id="2" creationId="{CC0CFF00-BF0A-D36B-3AA0-E35E059DE676}"/>
          </ac:spMkLst>
        </pc:spChg>
        <pc:spChg chg="mod">
          <ac:chgData name="MCT Durham" userId="4c908d827eb2e0bf" providerId="LiveId" clId="{2DF52CF8-6786-459D-A6B9-2AE786509C0A}" dt="2023-11-08T10:52:45.744" v="1739" actId="2711"/>
          <ac:spMkLst>
            <pc:docMk/>
            <pc:sldMk cId="498352074" sldId="263"/>
            <ac:spMk id="3" creationId="{C88DAEB4-5B4C-902E-6AC7-16BDDA5CFFA3}"/>
          </ac:spMkLst>
        </pc:spChg>
      </pc:sldChg>
      <pc:sldChg chg="modSp add mod modAnim">
        <pc:chgData name="MCT Durham" userId="4c908d827eb2e0bf" providerId="LiveId" clId="{2DF52CF8-6786-459D-A6B9-2AE786509C0A}" dt="2023-11-08T10:59:21.508" v="1862" actId="122"/>
        <pc:sldMkLst>
          <pc:docMk/>
          <pc:sldMk cId="3193251865" sldId="264"/>
        </pc:sldMkLst>
        <pc:spChg chg="mod">
          <ac:chgData name="MCT Durham" userId="4c908d827eb2e0bf" providerId="LiveId" clId="{2DF52CF8-6786-459D-A6B9-2AE786509C0A}" dt="2023-11-08T10:59:21.508" v="1862" actId="122"/>
          <ac:spMkLst>
            <pc:docMk/>
            <pc:sldMk cId="3193251865" sldId="264"/>
            <ac:spMk id="2" creationId="{CC0CFF00-BF0A-D36B-3AA0-E35E059DE676}"/>
          </ac:spMkLst>
        </pc:spChg>
        <pc:spChg chg="mod">
          <ac:chgData name="MCT Durham" userId="4c908d827eb2e0bf" providerId="LiveId" clId="{2DF52CF8-6786-459D-A6B9-2AE786509C0A}" dt="2023-11-08T10:53:01.046" v="1741" actId="2711"/>
          <ac:spMkLst>
            <pc:docMk/>
            <pc:sldMk cId="3193251865" sldId="264"/>
            <ac:spMk id="3" creationId="{C88DAEB4-5B4C-902E-6AC7-16BDDA5CFFA3}"/>
          </ac:spMkLst>
        </pc:spChg>
      </pc:sldChg>
      <pc:sldChg chg="modSp add mod modAnim">
        <pc:chgData name="MCT Durham" userId="4c908d827eb2e0bf" providerId="LiveId" clId="{2DF52CF8-6786-459D-A6B9-2AE786509C0A}" dt="2023-11-08T10:59:26.664" v="1863" actId="122"/>
        <pc:sldMkLst>
          <pc:docMk/>
          <pc:sldMk cId="3871065633" sldId="265"/>
        </pc:sldMkLst>
        <pc:spChg chg="mod">
          <ac:chgData name="MCT Durham" userId="4c908d827eb2e0bf" providerId="LiveId" clId="{2DF52CF8-6786-459D-A6B9-2AE786509C0A}" dt="2023-11-08T10:59:26.664" v="1863" actId="122"/>
          <ac:spMkLst>
            <pc:docMk/>
            <pc:sldMk cId="3871065633" sldId="265"/>
            <ac:spMk id="2" creationId="{CC0CFF00-BF0A-D36B-3AA0-E35E059DE676}"/>
          </ac:spMkLst>
        </pc:spChg>
        <pc:spChg chg="mod">
          <ac:chgData name="MCT Durham" userId="4c908d827eb2e0bf" providerId="LiveId" clId="{2DF52CF8-6786-459D-A6B9-2AE786509C0A}" dt="2023-11-08T10:53:17.690" v="1743" actId="2711"/>
          <ac:spMkLst>
            <pc:docMk/>
            <pc:sldMk cId="3871065633" sldId="265"/>
            <ac:spMk id="3" creationId="{C88DAEB4-5B4C-902E-6AC7-16BDDA5CFFA3}"/>
          </ac:spMkLst>
        </pc:spChg>
      </pc:sldChg>
      <pc:sldChg chg="modSp add mod">
        <pc:chgData name="MCT Durham" userId="4c908d827eb2e0bf" providerId="LiveId" clId="{2DF52CF8-6786-459D-A6B9-2AE786509C0A}" dt="2023-11-14T11:08:28.557" v="2444" actId="20577"/>
        <pc:sldMkLst>
          <pc:docMk/>
          <pc:sldMk cId="734987658" sldId="266"/>
        </pc:sldMkLst>
        <pc:spChg chg="mod">
          <ac:chgData name="MCT Durham" userId="4c908d827eb2e0bf" providerId="LiveId" clId="{2DF52CF8-6786-459D-A6B9-2AE786509C0A}" dt="2023-11-08T10:59:05.065" v="1860" actId="122"/>
          <ac:spMkLst>
            <pc:docMk/>
            <pc:sldMk cId="734987658" sldId="266"/>
            <ac:spMk id="2" creationId="{CC0CFF00-BF0A-D36B-3AA0-E35E059DE676}"/>
          </ac:spMkLst>
        </pc:spChg>
        <pc:spChg chg="mod">
          <ac:chgData name="MCT Durham" userId="4c908d827eb2e0bf" providerId="LiveId" clId="{2DF52CF8-6786-459D-A6B9-2AE786509C0A}" dt="2023-11-14T11:08:28.557" v="2444" actId="20577"/>
          <ac:spMkLst>
            <pc:docMk/>
            <pc:sldMk cId="734987658" sldId="266"/>
            <ac:spMk id="3" creationId="{C88DAEB4-5B4C-902E-6AC7-16BDDA5CFFA3}"/>
          </ac:spMkLst>
        </pc:spChg>
      </pc:sldChg>
      <pc:sldChg chg="addSp delSp modSp add mod">
        <pc:chgData name="MCT Durham" userId="4c908d827eb2e0bf" providerId="LiveId" clId="{2DF52CF8-6786-459D-A6B9-2AE786509C0A}" dt="2023-11-14T11:10:25.409" v="2480" actId="20577"/>
        <pc:sldMkLst>
          <pc:docMk/>
          <pc:sldMk cId="993353350" sldId="267"/>
        </pc:sldMkLst>
        <pc:spChg chg="mod">
          <ac:chgData name="MCT Durham" userId="4c908d827eb2e0bf" providerId="LiveId" clId="{2DF52CF8-6786-459D-A6B9-2AE786509C0A}" dt="2023-11-08T10:53:41.349" v="1745" actId="2711"/>
          <ac:spMkLst>
            <pc:docMk/>
            <pc:sldMk cId="993353350" sldId="267"/>
            <ac:spMk id="2" creationId="{CC0CFF00-BF0A-D36B-3AA0-E35E059DE676}"/>
          </ac:spMkLst>
        </pc:spChg>
        <pc:spChg chg="add del mod">
          <ac:chgData name="MCT Durham" userId="4c908d827eb2e0bf" providerId="LiveId" clId="{2DF52CF8-6786-459D-A6B9-2AE786509C0A}" dt="2023-11-14T11:10:25.409" v="2480" actId="20577"/>
          <ac:spMkLst>
            <pc:docMk/>
            <pc:sldMk cId="993353350" sldId="267"/>
            <ac:spMk id="3" creationId="{C88DAEB4-5B4C-902E-6AC7-16BDDA5CFFA3}"/>
          </ac:spMkLst>
        </pc:spChg>
        <pc:picChg chg="add del mod">
          <ac:chgData name="MCT Durham" userId="4c908d827eb2e0bf" providerId="LiveId" clId="{2DF52CF8-6786-459D-A6B9-2AE786509C0A}" dt="2023-11-07T12:53:15.372" v="188"/>
          <ac:picMkLst>
            <pc:docMk/>
            <pc:sldMk cId="993353350" sldId="267"/>
            <ac:picMk id="5" creationId="{F7F85113-6325-423B-831E-EAEA7A3D97C8}"/>
          </ac:picMkLst>
        </pc:picChg>
        <pc:picChg chg="add del mod">
          <ac:chgData name="MCT Durham" userId="4c908d827eb2e0bf" providerId="LiveId" clId="{2DF52CF8-6786-459D-A6B9-2AE786509C0A}" dt="2023-11-07T12:53:12.356" v="185"/>
          <ac:picMkLst>
            <pc:docMk/>
            <pc:sldMk cId="993353350" sldId="267"/>
            <ac:picMk id="6" creationId="{FCC5D620-19AD-C4C6-3F1C-5CF7EA7C19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1A6662E-FAF4-44BC-88B5-85A7CBFB6D3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7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06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638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757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605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153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24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C559632-1575-4E14-B53B-3DC3D5ED3947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04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C4A6868-2568-4CC9-B302-F37117B01A6E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4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5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1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3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5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0082-1ADC-BCE3-D9A3-4959C8B24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3537" y="2114806"/>
            <a:ext cx="4763142" cy="1314194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EBEBEB"/>
                </a:solidFill>
                <a:latin typeface="Comic Sans MS" panose="030F0702030302020204" pitchFamily="66" charset="0"/>
              </a:rPr>
              <a:t>Have Your Say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E2D86BB-893F-471B-AD66-50E01777C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3" y="396837"/>
            <a:ext cx="6451503" cy="6058999"/>
            <a:chOff x="423333" y="396837"/>
            <a:chExt cx="6451503" cy="60589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E3F80D-79C6-468A-83E4-3FEA58556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09504C1-96CE-44B4-8DF0-613CF9D1D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F299836-4C10-4395-B386-C0FA537C4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6" name="Picture 5" descr="A logo with leaves and text&#10;&#10;Description automatically generated">
            <a:extLst>
              <a:ext uri="{FF2B5EF4-FFF2-40B4-BE49-F238E27FC236}">
                <a16:creationId xmlns:a16="http://schemas.microsoft.com/office/drawing/2014/main" id="{E3ADBE68-2A51-0866-4AE6-E2E252EB8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968" y="1114621"/>
            <a:ext cx="4559326" cy="46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0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FF00-BF0A-D36B-3AA0-E35E059D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Have Your Say feedback: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DAEB4-5B4C-902E-6AC7-16BDDA5CF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We gathered in all your post it notes at June’s conference and for this slot we will be sharing the following repeated feedback we received for: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Health.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Education.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Services.</a:t>
            </a:r>
          </a:p>
        </p:txBody>
      </p:sp>
      <p:pic>
        <p:nvPicPr>
          <p:cNvPr id="4" name="Picture 3" descr="A logo with leaves and text&#10;&#10;Description automatically generated">
            <a:extLst>
              <a:ext uri="{FF2B5EF4-FFF2-40B4-BE49-F238E27FC236}">
                <a16:creationId xmlns:a16="http://schemas.microsoft.com/office/drawing/2014/main" id="{07F0AC84-B06A-F9E8-C5B7-A6E230170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69" y="5375278"/>
            <a:ext cx="1268192" cy="128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FF00-BF0A-D36B-3AA0-E35E059D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DAEB4-5B4C-902E-6AC7-16BDDA5CF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latin typeface="Comic Sans MS"/>
              </a:rPr>
              <a:t>Going Well:</a:t>
            </a:r>
          </a:p>
          <a:p>
            <a:r>
              <a:rPr lang="en-GB" dirty="0">
                <a:latin typeface="Comic Sans MS" panose="030F0702030302020204" pitchFamily="66" charset="0"/>
              </a:rPr>
              <a:t>CAMHS is a good service but overworked.  </a:t>
            </a:r>
          </a:p>
          <a:p>
            <a:r>
              <a:rPr lang="en-GB" dirty="0">
                <a:latin typeface="Comic Sans MS" panose="030F0702030302020204" pitchFamily="66" charset="0"/>
              </a:rPr>
              <a:t>School nurse system is great.</a:t>
            </a:r>
          </a:p>
          <a:p>
            <a:r>
              <a:rPr lang="en-GB" dirty="0">
                <a:latin typeface="Comic Sans MS" panose="030F0702030302020204" pitchFamily="66" charset="0"/>
              </a:rPr>
              <a:t>The social prescriber is fantastic in GP service. </a:t>
            </a:r>
          </a:p>
          <a:p>
            <a:endParaRPr lang="en-GB" dirty="0">
              <a:latin typeface="Comic Sans MS"/>
            </a:endParaRPr>
          </a:p>
          <a:p>
            <a:pPr marL="0" indent="0">
              <a:buNone/>
            </a:pPr>
            <a:r>
              <a:rPr lang="en-GB" b="1" dirty="0">
                <a:latin typeface="Comic Sans MS"/>
              </a:rPr>
              <a:t>Not going well: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</a:rPr>
              <a:t>CAMHS is overworked.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Waiting lists/times to be seen – not just CAMHS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</a:rPr>
              <a:t>Generic letters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logo with leaves and text&#10;&#10;Description automatically generated">
            <a:extLst>
              <a:ext uri="{FF2B5EF4-FFF2-40B4-BE49-F238E27FC236}">
                <a16:creationId xmlns:a16="http://schemas.microsoft.com/office/drawing/2014/main" id="{07F0AC84-B06A-F9E8-C5B7-A6E230170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69" y="5375278"/>
            <a:ext cx="1268192" cy="128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5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FF00-BF0A-D36B-3AA0-E35E059D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DAEB4-5B4C-902E-6AC7-16BDDA5CF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182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Comic Sans MS"/>
              </a:rPr>
              <a:t>Going Well:</a:t>
            </a:r>
          </a:p>
          <a:p>
            <a:r>
              <a:rPr lang="en-GB" dirty="0">
                <a:latin typeface="Comic Sans MS" panose="030F0702030302020204" pitchFamily="66" charset="0"/>
              </a:rPr>
              <a:t>Dedicated and knowledgeable staff in Special Schools</a:t>
            </a:r>
          </a:p>
          <a:p>
            <a:r>
              <a:rPr lang="en-GB" dirty="0">
                <a:latin typeface="Comic Sans MS" panose="030F0702030302020204" pitchFamily="66" charset="0"/>
              </a:rPr>
              <a:t>SENDCOs</a:t>
            </a:r>
          </a:p>
          <a:p>
            <a:r>
              <a:rPr lang="en-GB" dirty="0">
                <a:latin typeface="Comic Sans MS" panose="030F0702030302020204" pitchFamily="66" charset="0"/>
              </a:rPr>
              <a:t>Teachers &amp; Support Staff</a:t>
            </a:r>
          </a:p>
          <a:p>
            <a:pPr marL="0" indent="0">
              <a:buNone/>
            </a:pPr>
            <a:endParaRPr lang="en-GB" dirty="0">
              <a:latin typeface="Comic Sans MS"/>
            </a:endParaRPr>
          </a:p>
          <a:p>
            <a:pPr marL="0" indent="0">
              <a:buNone/>
            </a:pPr>
            <a:r>
              <a:rPr lang="en-GB" b="1" dirty="0">
                <a:latin typeface="Comic Sans MS"/>
              </a:rPr>
              <a:t>Not going well:</a:t>
            </a:r>
          </a:p>
          <a:p>
            <a:r>
              <a:rPr lang="en-GB" dirty="0">
                <a:latin typeface="Comic Sans MS" panose="030F0702030302020204" pitchFamily="66" charset="0"/>
              </a:rPr>
              <a:t>Transitions for education to adult</a:t>
            </a:r>
          </a:p>
          <a:p>
            <a:r>
              <a:rPr lang="en-GB" dirty="0">
                <a:latin typeface="Comic Sans MS" panose="030F0702030302020204" pitchFamily="66" charset="0"/>
              </a:rPr>
              <a:t>Communication – School/home/services</a:t>
            </a:r>
          </a:p>
          <a:p>
            <a:r>
              <a:rPr lang="en-GB" dirty="0">
                <a:latin typeface="Comic Sans MS" panose="030F0702030302020204" pitchFamily="66" charset="0"/>
              </a:rPr>
              <a:t>Lack of understanding about masking</a:t>
            </a:r>
          </a:p>
          <a:p>
            <a:endParaRPr lang="en-GB" dirty="0"/>
          </a:p>
        </p:txBody>
      </p:sp>
      <p:pic>
        <p:nvPicPr>
          <p:cNvPr id="4" name="Picture 3" descr="A logo with leaves and text&#10;&#10;Description automatically generated">
            <a:extLst>
              <a:ext uri="{FF2B5EF4-FFF2-40B4-BE49-F238E27FC236}">
                <a16:creationId xmlns:a16="http://schemas.microsoft.com/office/drawing/2014/main" id="{07F0AC84-B06A-F9E8-C5B7-A6E230170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69" y="5375278"/>
            <a:ext cx="1268192" cy="128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5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FF00-BF0A-D36B-3AA0-E35E059D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DAEB4-5B4C-902E-6AC7-16BDDA5CF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latin typeface="Comic Sans MS"/>
              </a:rPr>
              <a:t>Going Well:</a:t>
            </a:r>
          </a:p>
          <a:p>
            <a:r>
              <a:rPr lang="en-GB" dirty="0">
                <a:latin typeface="Comic Sans MS" panose="030F0702030302020204" pitchFamily="66" charset="0"/>
              </a:rPr>
              <a:t>Short Breaks/Short Breaks Providers</a:t>
            </a:r>
          </a:p>
          <a:p>
            <a:r>
              <a:rPr lang="en-GB" dirty="0">
                <a:latin typeface="Comic Sans MS" panose="030F0702030302020204" pitchFamily="66" charset="0"/>
              </a:rPr>
              <a:t>SENDIASS</a:t>
            </a:r>
          </a:p>
          <a:p>
            <a:r>
              <a:rPr lang="en-GB" dirty="0">
                <a:latin typeface="Comic Sans MS" panose="030F0702030302020204" pitchFamily="66" charset="0"/>
              </a:rPr>
              <a:t>Durham County Carers Support</a:t>
            </a:r>
          </a:p>
          <a:p>
            <a:endParaRPr lang="en-GB" dirty="0">
              <a:latin typeface="Comic Sans MS"/>
            </a:endParaRPr>
          </a:p>
          <a:p>
            <a:pPr marL="0" indent="0">
              <a:buNone/>
            </a:pPr>
            <a:r>
              <a:rPr lang="en-GB" b="1" dirty="0">
                <a:latin typeface="Comic Sans MS"/>
              </a:rPr>
              <a:t>Not going Well</a:t>
            </a:r>
            <a:r>
              <a:rPr lang="en-GB" dirty="0">
                <a:latin typeface="Comic Sans MS"/>
              </a:rPr>
              <a:t>:</a:t>
            </a:r>
          </a:p>
          <a:p>
            <a:r>
              <a:rPr lang="en-GB" dirty="0">
                <a:latin typeface="Comic Sans MS" panose="030F0702030302020204" pitchFamily="66" charset="0"/>
              </a:rPr>
              <a:t>SENDIASS capacity</a:t>
            </a:r>
          </a:p>
          <a:p>
            <a:r>
              <a:rPr lang="en-GB" dirty="0">
                <a:latin typeface="Comic Sans MS" panose="030F0702030302020204" pitchFamily="66" charset="0"/>
              </a:rPr>
              <a:t>Loss of Rollercoaster </a:t>
            </a:r>
          </a:p>
          <a:p>
            <a:r>
              <a:rPr lang="en-GB" dirty="0">
                <a:latin typeface="Comic Sans MS" panose="030F0702030302020204" pitchFamily="66" charset="0"/>
              </a:rPr>
              <a:t>Access to some services  - waiting lists/criteria/time of service</a:t>
            </a:r>
          </a:p>
        </p:txBody>
      </p:sp>
      <p:pic>
        <p:nvPicPr>
          <p:cNvPr id="4" name="Picture 3" descr="A logo with leaves and text&#10;&#10;Description automatically generated">
            <a:extLst>
              <a:ext uri="{FF2B5EF4-FFF2-40B4-BE49-F238E27FC236}">
                <a16:creationId xmlns:a16="http://schemas.microsoft.com/office/drawing/2014/main" id="{07F0AC84-B06A-F9E8-C5B7-A6E230170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69" y="5375278"/>
            <a:ext cx="1268192" cy="128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6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FF00-BF0A-D36B-3AA0-E35E059D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have we done with this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DAEB4-5B4C-902E-6AC7-16BDDA5CF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All the feedback we received from you has been typed up and passed on to Education, Social Care and Health departments/leads.</a:t>
            </a:r>
          </a:p>
        </p:txBody>
      </p:sp>
      <p:pic>
        <p:nvPicPr>
          <p:cNvPr id="4" name="Picture 3" descr="A logo with leaves and text&#10;&#10;Description automatically generated">
            <a:extLst>
              <a:ext uri="{FF2B5EF4-FFF2-40B4-BE49-F238E27FC236}">
                <a16:creationId xmlns:a16="http://schemas.microsoft.com/office/drawing/2014/main" id="{07F0AC84-B06A-F9E8-C5B7-A6E230170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69" y="5375278"/>
            <a:ext cx="1268192" cy="128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8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FF00-BF0A-D36B-3AA0-E35E059D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 want you to Have Your Say.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DAEB4-5B4C-902E-6AC7-16BDDA5CF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is going well in education/health/social care?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What is not going well in education/health/social care? 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Write your praise or grievance on a sticky note &amp; place in the decorated bin provided at the front. </a:t>
            </a:r>
          </a:p>
          <a:p>
            <a:pPr marL="3657600" lvl="8" indent="0"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A logo with leaves and text&#10;&#10;Description automatically generated">
            <a:extLst>
              <a:ext uri="{FF2B5EF4-FFF2-40B4-BE49-F238E27FC236}">
                <a16:creationId xmlns:a16="http://schemas.microsoft.com/office/drawing/2014/main" id="{07F0AC84-B06A-F9E8-C5B7-A6E230170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69" y="5375278"/>
            <a:ext cx="1268192" cy="128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5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1191</TotalTime>
  <Words>249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 Boardroom</vt:lpstr>
      <vt:lpstr>Have Your Say</vt:lpstr>
      <vt:lpstr>Have Your Say feedback:</vt:lpstr>
      <vt:lpstr>Health</vt:lpstr>
      <vt:lpstr>Education</vt:lpstr>
      <vt:lpstr>Services</vt:lpstr>
      <vt:lpstr>What have we done with this information?</vt:lpstr>
      <vt:lpstr>We want you to Have Your Say.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MCT Durham</dc:creator>
  <cp:lastModifiedBy>MCT Durham</cp:lastModifiedBy>
  <cp:revision>13</cp:revision>
  <dcterms:created xsi:type="dcterms:W3CDTF">2023-06-06T13:31:46Z</dcterms:created>
  <dcterms:modified xsi:type="dcterms:W3CDTF">2023-11-20T11:47:10Z</dcterms:modified>
</cp:coreProperties>
</file>