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C6C"/>
    <a:srgbClr val="254275"/>
    <a:srgbClr val="294983"/>
    <a:srgbClr val="27457B"/>
    <a:srgbClr val="244072"/>
    <a:srgbClr val="5C7292"/>
    <a:srgbClr val="495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824DF-4A7C-47A3-9852-76B6292C3250}" v="1" dt="2021-02-02T11:26:09.823"/>
    <p1510:client id="{481C606F-6496-4185-9704-27253562017A}" v="14" dt="2021-02-02T11:28:28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807BD1-43AF-4051-8859-4C1603E399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C320C-2CEC-4506-9062-EA0B1C857D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F0621-CE3A-43B4-BEFA-D22A5F0A42E8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9A848-CE26-487F-9141-D77925CFBB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F37B7-82A3-4DFF-AF7F-16E8F673F9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64CC-F163-4E39-A220-4F601970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2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686E-E617-4D8F-931C-E971B57F5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31892-FBA4-4D62-B3F8-EB1C9B431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1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F5F5-6A05-4F05-BC5F-1844F6AA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FD30-7E30-4AB7-A8C9-4F591C302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1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9FD6-9CF6-44EC-BA09-53F2497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028E2-FB12-41AC-B9C1-ABA61B7D0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66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37A0-12ED-4602-98EF-9E9AB27D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03A29-C9D1-4BF7-B8C0-F92D63179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8DF20-ACD5-4599-8124-F10DB74BF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4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2AAA-0753-4FB0-A33D-05DF7678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890B2-1904-4B62-AB6B-BC28303DF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60DF9-CE30-4FE0-9A98-F89EA7B59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3D5FF-8D2D-4298-9C47-FD11B53D54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80A1F-C543-4061-BC46-3CFC0E16A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8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13C3-9C6C-49C2-A207-EFFB793C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22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1AEF-E8F8-4A93-A8E1-BDCA4182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CD2EF-5F84-419F-9064-6A2B4DE87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2DD3A-A8AF-412B-9C89-A6672CBEA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222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01E6-A8BB-4F04-875B-F8DF3405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EEEB8-D57D-444A-AF7D-4A4AC3BD8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75D3E-758F-45B4-9AAF-CAAD1AD92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89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ECC47-44A3-46FB-97A6-95AD30D1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06038-DD5E-488B-A5C2-047A67FC9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DA6C79-BC52-4016-BFF8-949B2DADD726}"/>
              </a:ext>
            </a:extLst>
          </p:cNvPr>
          <p:cNvSpPr txBox="1"/>
          <p:nvPr userDrawn="1"/>
        </p:nvSpPr>
        <p:spPr>
          <a:xfrm>
            <a:off x="-1" y="6237892"/>
            <a:ext cx="12192001" cy="620108"/>
          </a:xfrm>
          <a:prstGeom prst="rect">
            <a:avLst/>
          </a:prstGeom>
          <a:solidFill>
            <a:srgbClr val="24407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2F253AC9-602D-4BAF-B403-766003460018}"/>
              </a:ext>
            </a:extLst>
          </p:cNvPr>
          <p:cNvSpPr/>
          <p:nvPr userDrawn="1"/>
        </p:nvSpPr>
        <p:spPr>
          <a:xfrm>
            <a:off x="10449455" y="5257800"/>
            <a:ext cx="1450997" cy="1342289"/>
          </a:xfrm>
          <a:prstGeom prst="flowChartConnector">
            <a:avLst/>
          </a:prstGeom>
          <a:solidFill>
            <a:schemeClr val="bg1"/>
          </a:solidFill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8D7B1ED7-4553-4960-AB3E-8AC8E2716E1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24" y="5481166"/>
            <a:ext cx="871077" cy="83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4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arlyyearssend@durham.gov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arlyyearssend@durham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FD3B-00CB-439B-8DB0-99E511340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cs typeface="Calibri Light"/>
              </a:rPr>
              <a:t>Improving information and advice for parents of pre-school children with SEND living in County Durham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2157E-E17F-4D64-B1E3-80555AC76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2729"/>
            <a:ext cx="9144000" cy="15015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3600" dirty="0">
                <a:cs typeface="Calibri"/>
              </a:rPr>
              <a:t>Fiona Callaghan</a:t>
            </a:r>
          </a:p>
          <a:p>
            <a:endParaRPr lang="en-GB" sz="3600" dirty="0">
              <a:cs typeface="Calibri"/>
            </a:endParaRPr>
          </a:p>
          <a:p>
            <a:r>
              <a:rPr lang="en-GB" sz="3600" dirty="0">
                <a:cs typeface="Calibri"/>
                <a:hlinkClick r:id="rId2"/>
              </a:rPr>
              <a:t>earlyyearssend@durham.gov.uk</a:t>
            </a:r>
            <a:endParaRPr lang="en-GB" sz="3600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13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E8E9D-5D7C-2AD4-A82E-C705624C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92DED-EE44-B481-3641-B2E4DC7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provide a range of information materials that we can signpost parents to that describe what support is available for young children and parents starting to think about nursery/school in County Durham.</a:t>
            </a:r>
          </a:p>
          <a:p>
            <a:pPr marL="0" indent="0">
              <a:buNone/>
            </a:pP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information will be co-produced and verified and available to parent groups/forums and teams and services working with children and families in their early years.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59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6995-4606-A711-DE59-F8F3A96A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79F1-75E3-EE2D-CBA4-92A5C36C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Trusted information – consistently used across services working with children and families in County Durham</a:t>
            </a:r>
          </a:p>
          <a:p>
            <a:r>
              <a:rPr lang="en-GB" dirty="0"/>
              <a:t>County Durham specific</a:t>
            </a:r>
          </a:p>
          <a:p>
            <a:pPr lvl="1"/>
            <a:r>
              <a:rPr lang="en-GB" dirty="0"/>
              <a:t>EY SEND support funding available without an EHCP plan – different to neighbouring authorities </a:t>
            </a:r>
          </a:p>
          <a:p>
            <a:r>
              <a:rPr lang="en-GB" dirty="0"/>
              <a:t>Materials that parents can download and take with them to meetings with early years settings and schools</a:t>
            </a:r>
          </a:p>
          <a:p>
            <a:r>
              <a:rPr lang="en-GB" dirty="0"/>
              <a:t>An agreed method where parents can seek information or advice from relevant professionals</a:t>
            </a:r>
          </a:p>
        </p:txBody>
      </p:sp>
    </p:spTree>
    <p:extLst>
      <p:ext uri="{BB962C8B-B14F-4D97-AF65-F5344CB8AC3E}">
        <p14:creationId xmlns:p14="http://schemas.microsoft.com/office/powerpoint/2010/main" val="285116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D58C-D889-3EB8-C89F-BD3C7C1B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D57BF-555D-0208-B1CF-645BE196C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Where are your go to places when looking for information regarding your child’s development?</a:t>
            </a: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information would you have found useful regarding your child’s developmental/special educational needs in their early years</a:t>
            </a:r>
          </a:p>
          <a:p>
            <a:pPr marL="0" indent="0"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good was the information/ advice that you found/were given?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77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99FD-38D6-EFE1-9849-9E0D99C8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92338-F497-378E-92E4-169B688F9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Feedback to co-production steering group</a:t>
            </a:r>
          </a:p>
          <a:p>
            <a:pPr lvl="1"/>
            <a:r>
              <a:rPr lang="en-GB" dirty="0"/>
              <a:t>MCT representatives</a:t>
            </a:r>
          </a:p>
          <a:p>
            <a:pPr lvl="1"/>
            <a:r>
              <a:rPr lang="en-GB" dirty="0"/>
              <a:t>Portage service </a:t>
            </a:r>
          </a:p>
          <a:p>
            <a:pPr lvl="1"/>
            <a:r>
              <a:rPr lang="en-GB" dirty="0"/>
              <a:t>HDFT</a:t>
            </a:r>
          </a:p>
          <a:p>
            <a:pPr lvl="1"/>
            <a:r>
              <a:rPr lang="en-GB" dirty="0"/>
              <a:t>Family Hubs and Early Help </a:t>
            </a:r>
          </a:p>
          <a:p>
            <a:r>
              <a:rPr lang="en-GB" dirty="0"/>
              <a:t>Work with marketing and communications colleagues to draft and develop materials and web locations</a:t>
            </a:r>
          </a:p>
          <a:p>
            <a:r>
              <a:rPr lang="en-GB" dirty="0"/>
              <a:t>Any thoughts/ideas and suggestions forward to</a:t>
            </a: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earlyyearssend@durham.gov.uk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994465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04F700C815C24D9CB59B4368A9BA0F" ma:contentTypeVersion="10" ma:contentTypeDescription="Create a new document." ma:contentTypeScope="" ma:versionID="d9025dbc46fa466fac256d08d0a0a8c0">
  <xsd:schema xmlns:xsd="http://www.w3.org/2001/XMLSchema" xmlns:xs="http://www.w3.org/2001/XMLSchema" xmlns:p="http://schemas.microsoft.com/office/2006/metadata/properties" xmlns:ns2="4058fffc-4755-469d-96f7-59d94782a81e" xmlns:ns3="055d07a4-0367-4563-90d8-2291b9eb9dc2" targetNamespace="http://schemas.microsoft.com/office/2006/metadata/properties" ma:root="true" ma:fieldsID="c48c3fdbf793b38a560d0d2a8e69cd58" ns2:_="" ns3:_="">
    <xsd:import namespace="4058fffc-4755-469d-96f7-59d94782a81e"/>
    <xsd:import namespace="055d07a4-0367-4563-90d8-2291b9eb9d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8fffc-4755-469d-96f7-59d94782a8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d07a4-0367-4563-90d8-2291b9eb9dc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AE0582-BA62-4B91-8AD5-72FC0CA53E70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55d07a4-0367-4563-90d8-2291b9eb9dc2"/>
    <ds:schemaRef ds:uri="4058fffc-4755-469d-96f7-59d94782a81e"/>
  </ds:schemaRefs>
</ds:datastoreItem>
</file>

<file path=customXml/itemProps2.xml><?xml version="1.0" encoding="utf-8"?>
<ds:datastoreItem xmlns:ds="http://schemas.openxmlformats.org/officeDocument/2006/customXml" ds:itemID="{CF2FC550-F9B9-43E1-AED0-E73865B91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58fffc-4755-469d-96f7-59d94782a81e"/>
    <ds:schemaRef ds:uri="055d07a4-0367-4563-90d8-2291b9eb9d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3C9B6E-0A80-4FC3-B4CB-AAB4270A4C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248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Main</vt:lpstr>
      <vt:lpstr>Improving information and advice for parents of pre-school children with SEND living in County Durham</vt:lpstr>
      <vt:lpstr>Aim</vt:lpstr>
      <vt:lpstr>Outcome</vt:lpstr>
      <vt:lpstr>3 initial questions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Palmer</dc:creator>
  <cp:lastModifiedBy>Fiona Callaghan</cp:lastModifiedBy>
  <cp:revision>25</cp:revision>
  <dcterms:created xsi:type="dcterms:W3CDTF">2020-09-15T12:42:06Z</dcterms:created>
  <dcterms:modified xsi:type="dcterms:W3CDTF">2023-11-14T15:35:44Z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0x010100C004F700C815C24D9CB59B4368A9BA0F</vt:lpwstr>
  </property>
</Properties>
</file>