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76" r:id="rId5"/>
    <p:sldMasterId id="2147483667" r:id="rId6"/>
    <p:sldMasterId id="2147483648" r:id="rId7"/>
    <p:sldMasterId id="2147483660" r:id="rId8"/>
  </p:sldMasterIdLst>
  <p:notesMasterIdLst>
    <p:notesMasterId r:id="rId17"/>
  </p:notesMasterIdLst>
  <p:sldIdLst>
    <p:sldId id="272" r:id="rId9"/>
    <p:sldId id="295" r:id="rId10"/>
    <p:sldId id="292" r:id="rId11"/>
    <p:sldId id="289" r:id="rId12"/>
    <p:sldId id="290" r:id="rId13"/>
    <p:sldId id="293" r:id="rId14"/>
    <p:sldId id="273" r:id="rId15"/>
    <p:sldId id="29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94712" autoAdjust="0"/>
  </p:normalViewPr>
  <p:slideViewPr>
    <p:cSldViewPr snapToGrid="0">
      <p:cViewPr varScale="1">
        <p:scale>
          <a:sx n="108" d="100"/>
          <a:sy n="108" d="100"/>
        </p:scale>
        <p:origin x="6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son Ghent" userId="ae171e90-7af1-4c42-8378-2f56570d371a" providerId="ADAL" clId="{8F58789F-E3C0-4C77-B1AD-345D95E644AD}"/>
    <pc:docChg chg="undo custSel modSld">
      <pc:chgData name="Alison Ghent" userId="ae171e90-7af1-4c42-8378-2f56570d371a" providerId="ADAL" clId="{8F58789F-E3C0-4C77-B1AD-345D95E644AD}" dt="2023-11-16T17:27:31.970" v="173" actId="20577"/>
      <pc:docMkLst>
        <pc:docMk/>
      </pc:docMkLst>
      <pc:sldChg chg="modSp mod">
        <pc:chgData name="Alison Ghent" userId="ae171e90-7af1-4c42-8378-2f56570d371a" providerId="ADAL" clId="{8F58789F-E3C0-4C77-B1AD-345D95E644AD}" dt="2023-11-16T17:27:31.970" v="173" actId="20577"/>
        <pc:sldMkLst>
          <pc:docMk/>
          <pc:sldMk cId="1111923769" sldId="290"/>
        </pc:sldMkLst>
        <pc:spChg chg="mod">
          <ac:chgData name="Alison Ghent" userId="ae171e90-7af1-4c42-8378-2f56570d371a" providerId="ADAL" clId="{8F58789F-E3C0-4C77-B1AD-345D95E644AD}" dt="2023-11-16T17:27:31.970" v="173" actId="20577"/>
          <ac:spMkLst>
            <pc:docMk/>
            <pc:sldMk cId="1111923769" sldId="290"/>
            <ac:spMk id="3" creationId="{AA09C57B-CCB5-0841-375A-49241ADF805A}"/>
          </ac:spMkLst>
        </pc:spChg>
      </pc:sldChg>
      <pc:sldChg chg="modSp mod">
        <pc:chgData name="Alison Ghent" userId="ae171e90-7af1-4c42-8378-2f56570d371a" providerId="ADAL" clId="{8F58789F-E3C0-4C77-B1AD-345D95E644AD}" dt="2023-11-16T11:56:40.345" v="139" actId="20577"/>
        <pc:sldMkLst>
          <pc:docMk/>
          <pc:sldMk cId="2192989699" sldId="292"/>
        </pc:sldMkLst>
        <pc:spChg chg="mod">
          <ac:chgData name="Alison Ghent" userId="ae171e90-7af1-4c42-8378-2f56570d371a" providerId="ADAL" clId="{8F58789F-E3C0-4C77-B1AD-345D95E644AD}" dt="2023-11-16T11:56:40.345" v="139" actId="20577"/>
          <ac:spMkLst>
            <pc:docMk/>
            <pc:sldMk cId="2192989699" sldId="292"/>
            <ac:spMk id="4" creationId="{056CFC36-3E87-D997-F34A-6973B355C21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BC77B-8A72-489B-9B67-8C1A93D13CF0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B991A-A52F-43F9-80BB-662D59D13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669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Portage – parents can self refer or be referred by HV or other professional </a:t>
            </a:r>
          </a:p>
          <a:p>
            <a:endParaRPr lang="en-GB" dirty="0"/>
          </a:p>
          <a:p>
            <a:r>
              <a:rPr lang="en-GB" dirty="0"/>
              <a:t>Stepping Stones</a:t>
            </a:r>
          </a:p>
          <a:p>
            <a:endParaRPr lang="en-GB" dirty="0"/>
          </a:p>
          <a:p>
            <a:r>
              <a:rPr lang="en-GB" dirty="0"/>
              <a:t>EPEC – is delivered by parents of an autistic child – if anyone is interested in training to deliver this programme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6B991A-A52F-43F9-80BB-662D59D1303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926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6B991A-A52F-43F9-80BB-662D59D1303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434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E45B9-B50E-FC4F-8B14-B3BDABDC02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05C143-67CB-15E3-E085-A744B678DE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90C873-4F69-00CF-85D7-7A0EEA62E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F4A67-B213-477C-AEDF-05D25F8F30D7}" type="datetimeFigureOut">
              <a:rPr lang="en-GB" smtClean="0"/>
              <a:t>16/11/2023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A817CE-FB0C-5648-B2AF-08CD9DCEA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54C088-E8EE-C291-4794-FF40C597F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DCFE-99EE-4D15-BF59-9ADC4AFBDC4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6417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1D99D-FC6F-E2AD-C075-4DD302908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7C850B-4354-9DDF-EC45-1482EA45B1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EA3B18-E51B-0E9A-593C-1D5456A8D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F4A67-B213-477C-AEDF-05D25F8F30D7}" type="datetimeFigureOut">
              <a:rPr lang="en-GB" smtClean="0"/>
              <a:t>16/11/2023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151F7F-184A-2748-110B-280B370DE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09B728-825C-12B7-3AB8-81551C40A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DCFE-99EE-4D15-BF59-9ADC4AFBDC4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0417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498481-3655-9C6F-2D99-B66A550F73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EAA1-7E5F-97AB-991C-AA0E944F02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DDA8D0-BD8E-66A4-7882-CBBFCC2AD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F4A67-B213-477C-AEDF-05D25F8F30D7}" type="datetimeFigureOut">
              <a:rPr lang="en-GB" smtClean="0"/>
              <a:t>16/11/2023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51F101-4B4F-BFF0-3C3F-1B6DF224A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09611-8F0E-FB15-A1D2-CD6628DA5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DCFE-99EE-4D15-BF59-9ADC4AFBDC4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2480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06720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513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DD53E-81A2-9094-3B0B-6C0D8CE7A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B50D9-6027-4453-3758-93FC825E6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44F31D-4786-91B7-E9DA-F6474DED43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54" y="6356350"/>
            <a:ext cx="2743379" cy="365125"/>
          </a:xfrm>
          <a:prstGeom prst="rect">
            <a:avLst/>
          </a:prstGeom>
        </p:spPr>
        <p:txBody>
          <a:bodyPr/>
          <a:lstStyle/>
          <a:p>
            <a:fld id="{05A46600-FF94-AB47-B502-B5E11C17217C}" type="datetimeFigureOut">
              <a:rPr lang="en-US" smtClean="0"/>
              <a:t>11/16/2023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A21551-023D-825E-2282-4688BAD2B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863" y="6356350"/>
            <a:ext cx="41142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E80BC-AB37-7191-69D1-885C4CB22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367" y="6356350"/>
            <a:ext cx="2743379" cy="365125"/>
          </a:xfrm>
          <a:prstGeom prst="rect">
            <a:avLst/>
          </a:prstGeom>
        </p:spPr>
        <p:txBody>
          <a:bodyPr/>
          <a:lstStyle/>
          <a:p>
            <a:fld id="{36362CF6-BD0C-8941-8C65-F2A99BF301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046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219AE-E9F1-2111-215D-F88DA1447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5E887-EB03-BA11-6A4D-FD471F4AA2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86E089-C7EC-ADFC-C2C5-B1DD337B5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F4701-41F7-4CE0-A839-5BB0E167557A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E5D57A-DF7F-AF64-D1E9-861155E38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57363E-6880-562C-0BAA-533E73B01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25109-A56B-44B5-A351-5E69BA5467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787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9F62AB-BA95-AC54-4DC8-904258AB9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F4701-41F7-4CE0-A839-5BB0E167557A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29BBA5-6688-C605-AD7B-609E94C81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FE1813-CC7D-2F97-0A75-325F76CD5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25109-A56B-44B5-A351-5E69BA5467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196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15B70-E794-4DEE-A094-A869E6AF4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D4656-553D-4D72-A04D-F57F65830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5285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CE1743-EDC7-4771-81D6-48097BD63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F4A67-B213-477C-AEDF-05D25F8F30D7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5E0240-72A9-41EA-9557-B6AFA3658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1D29B-CA56-419A-BFC8-ED94BBEE7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DCFE-99EE-4D15-BF59-9ADC4AFBDC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062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219AE-E9F1-2111-215D-F88DA1447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5E887-EB03-BA11-6A4D-FD471F4AA2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86E089-C7EC-ADFC-C2C5-B1DD337B5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F4A67-B213-477C-AEDF-05D25F8F30D7}" type="datetimeFigureOut">
              <a:rPr lang="en-GB" smtClean="0"/>
              <a:t>16/11/2023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E5D57A-DF7F-AF64-D1E9-861155E38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57363E-6880-562C-0BAA-533E73B01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DCFE-99EE-4D15-BF59-9ADC4AFBDC4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0893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26507-3253-FB97-A84B-971CE6909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893E2B-8D4C-3C2D-94CE-4B2A94444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FEA6B-7ED8-66CA-E21B-D8802ABB2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F4A67-B213-477C-AEDF-05D25F8F30D7}" type="datetimeFigureOut">
              <a:rPr lang="en-GB" smtClean="0"/>
              <a:t>16/11/2023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7B02D-1705-7539-7D6D-D07F13C89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E9B546-98E4-3835-06FF-33ECF959A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DCFE-99EE-4D15-BF59-9ADC4AFBDC4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4175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0E424-8DCC-9395-C0ED-8B1B3291B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EE4E7-CC57-C29F-5810-2EA76290D5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9D442F-3631-1314-A231-CD90BDFDC6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201117-0A5A-B313-9217-E984CFF47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F4A67-B213-477C-AEDF-05D25F8F30D7}" type="datetimeFigureOut">
              <a:rPr lang="en-GB" smtClean="0"/>
              <a:t>16/11/2023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541945-715C-202E-B206-72AF8658F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DC1358-3D5A-8BC0-4D38-0F14A3FF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DCFE-99EE-4D15-BF59-9ADC4AFBDC4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3377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7C910-BEE8-9AAB-03DB-7034FCBB3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7E7DDC-9E1B-93A9-3BDD-F7AF5DD40A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EDDCB6-89E8-7402-B33A-8F78C9F3B3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170547-F947-78BD-F0B0-728F8B25E4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94C065-5C70-9593-F9A5-F414598673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E016A6-03AB-5EC5-642C-32E5630C2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F4A67-B213-477C-AEDF-05D25F8F30D7}" type="datetimeFigureOut">
              <a:rPr lang="en-GB" smtClean="0"/>
              <a:t>16/11/2023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712996-8C91-034D-EFDE-B70FD5681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3BD726-9017-D302-3FCD-81DC97FFF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DCFE-99EE-4D15-BF59-9ADC4AFBDC4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019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58C90-818A-6280-62EB-2F7B6C46C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5B6615-0826-D6B5-31E4-22829132A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F4A67-B213-477C-AEDF-05D25F8F30D7}" type="datetimeFigureOut">
              <a:rPr lang="en-GB" smtClean="0"/>
              <a:t>16/11/2023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80205C-1E74-3755-A28D-C2A091A9B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B99CCA-67F1-471E-5C78-2BD61933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DCFE-99EE-4D15-BF59-9ADC4AFBDC4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3904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9F62AB-BA95-AC54-4DC8-904258AB9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F4A67-B213-477C-AEDF-05D25F8F30D7}" type="datetimeFigureOut">
              <a:rPr lang="en-GB" smtClean="0"/>
              <a:t>16/11/2023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29BBA5-6688-C605-AD7B-609E94C81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FE1813-CC7D-2F97-0A75-325F76CD5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DCFE-99EE-4D15-BF59-9ADC4AFBDC4F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206E76-529F-2A8C-90F3-508E4DF601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5621131"/>
            <a:ext cx="12191996" cy="123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818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ABCF8-638E-91F9-EDFA-B7382E927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D562D-6B7E-E93D-8E04-EB8E976BD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242EF1-48BF-0AFC-C02D-120AD387ED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3A348A-EDE5-4B45-AD8B-8CEB33B75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F4A67-B213-477C-AEDF-05D25F8F30D7}" type="datetimeFigureOut">
              <a:rPr lang="en-GB" smtClean="0"/>
              <a:t>16/11/2023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298430-337E-1438-5CE9-76AD710DD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D63094-982E-26C5-6BC7-D65637FF7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DCFE-99EE-4D15-BF59-9ADC4AFBDC4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2747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BC76D-110A-4D11-5183-F54F5276B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D6708F-3AAD-53DB-BA8B-09A47AB13E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47F040-70F4-D504-BCDB-D93C0AAD0E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894192-22BD-D1C2-EBF5-F47606BF6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F4A67-B213-477C-AEDF-05D25F8F30D7}" type="datetimeFigureOut">
              <a:rPr lang="en-GB" smtClean="0"/>
              <a:t>16/11/2023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236AC7-F1D5-CBE1-033F-3E5B566FB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03FD6C-3CE1-0D8A-085A-006EFA046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DCFE-99EE-4D15-BF59-9ADC4AFBDC4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0267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4D31D3-C849-1CBA-3015-D3CBE291F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BDB802-B800-23D6-5AC7-682F022D7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A82EA4-DA10-D1A8-DC21-5C5774415E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F4A67-B213-477C-AEDF-05D25F8F30D7}" type="datetimeFigureOut">
              <a:rPr lang="en-GB" smtClean="0"/>
              <a:t>16/11/2023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F61762-237B-2F3A-3888-580742AB67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EEEE4D-0058-7928-0B26-AF6E865042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8DCFE-99EE-4D15-BF59-9ADC4AFBDC4F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082C25-7581-2071-2380-1C984711895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2148"/>
            <a:ext cx="12192000" cy="123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325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7" r:id="rId2"/>
    <p:sldLayoutId id="2147483663" r:id="rId3"/>
    <p:sldLayoutId id="2147483664" r:id="rId4"/>
    <p:sldLayoutId id="2147483665" r:id="rId5"/>
    <p:sldLayoutId id="2147483673" r:id="rId6"/>
    <p:sldLayoutId id="2147483674" r:id="rId7"/>
    <p:sldLayoutId id="2147483668" r:id="rId8"/>
    <p:sldLayoutId id="2147483675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D69BA5E-1CE5-7C64-6F2A-AA904453BB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" y="223"/>
            <a:ext cx="12191997" cy="685755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97495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608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ctr" defTabSz="1828709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C1F45F3-DE6C-D7ED-118C-66161E0513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" y="223"/>
            <a:ext cx="12192397" cy="6857777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404F2C-F153-68AB-37ED-CC92A3410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55" y="365125"/>
            <a:ext cx="1051549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74637-0BF8-9C2C-BFB4-F61B85BE7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55" y="1825625"/>
            <a:ext cx="1051549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74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4D31D3-C849-1CBA-3015-D3CBE291F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BDB802-B800-23D6-5AC7-682F022D7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A82EA4-DA10-D1A8-DC21-5C5774415E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F4701-41F7-4CE0-A839-5BB0E167557A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F61762-237B-2F3A-3888-580742AB67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EEEE4D-0058-7928-0B26-AF6E865042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25109-A56B-44B5-A351-5E69BA5467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571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D22D6A-3736-4866-9210-8649D0C33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4356E2-D4E2-4CFE-826D-1D847DED1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5395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BB6381-C5DB-417B-9892-302695114A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F4A67-B213-477C-AEDF-05D25F8F30D7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2D070-385D-48F0-AE16-D016060C0F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C2D8B7-A447-4984-937C-B50546E075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8DCFE-99EE-4D15-BF59-9ADC4AFBDC4F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8C18B3-FEC3-4D92-BE5F-D8325F3D3E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2148"/>
            <a:ext cx="12192000" cy="123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97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urham.gov.uk/helpforfamilies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4A985-D263-1F85-4811-ABA6F4F01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defPPr>
              <a:defRPr lang="en-US"/>
            </a:defPPr>
            <a:lvl1pPr marL="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>
                <a:solidFill>
                  <a:schemeClr val="bg1"/>
                </a:solidFill>
              </a:rPr>
              <a:t>Family Hubs SEND Support</a:t>
            </a:r>
          </a:p>
        </p:txBody>
      </p:sp>
    </p:spTree>
    <p:extLst>
      <p:ext uri="{BB962C8B-B14F-4D97-AF65-F5344CB8AC3E}">
        <p14:creationId xmlns:p14="http://schemas.microsoft.com/office/powerpoint/2010/main" val="798357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and blue background&#10;&#10;Description automatically generated with medium confidence">
            <a:extLst>
              <a:ext uri="{FF2B5EF4-FFF2-40B4-BE49-F238E27FC236}">
                <a16:creationId xmlns:a16="http://schemas.microsoft.com/office/drawing/2014/main" id="{45A30DEF-4AC6-38A0-0957-E4D15A6F30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08"/>
            <a:ext cx="12192000" cy="686003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E4945-D8DC-459B-8E16-60FC772B5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449" y="1664713"/>
            <a:ext cx="10515600" cy="3528573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Family Hubs and what they are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our current SEND offer looks like?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you can help us develop this further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 you can find more info and how to get in touch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GB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*No formal diagnosis is needed for any of the programmes / groups</a:t>
            </a:r>
          </a:p>
        </p:txBody>
      </p:sp>
    </p:spTree>
    <p:extLst>
      <p:ext uri="{BB962C8B-B14F-4D97-AF65-F5344CB8AC3E}">
        <p14:creationId xmlns:p14="http://schemas.microsoft.com/office/powerpoint/2010/main" val="636559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icon&#10;&#10;Description automatically generated">
            <a:extLst>
              <a:ext uri="{FF2B5EF4-FFF2-40B4-BE49-F238E27FC236}">
                <a16:creationId xmlns:a16="http://schemas.microsoft.com/office/drawing/2014/main" id="{B5251E12-17B4-4F41-EA2A-6FAD41533FF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4CEF73-8796-A565-83D7-AB35D7ED597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9723" y="390526"/>
            <a:ext cx="10817225" cy="75037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GB" sz="4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</a:t>
            </a:r>
            <a:r>
              <a:rPr lang="en-GB" sz="4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the aims of Family Hubs? </a:t>
            </a:r>
            <a:endParaRPr lang="en-US" sz="4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6CFC36-3E87-D997-F34A-6973B355C21F}"/>
              </a:ext>
            </a:extLst>
          </p:cNvPr>
          <p:cNvSpPr txBox="1"/>
          <p:nvPr/>
        </p:nvSpPr>
        <p:spPr>
          <a:xfrm>
            <a:off x="837398" y="1516820"/>
            <a:ext cx="10887071" cy="4041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 support from pregnancy , through a child’s early years until they reach the age of 19 (or 25 for young people with special educational needs and disabilities).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 a positive difference to all parents, carers, and their children, through providing a mix of physical and virtual spaces to easily access support.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 a universal front door to families, offering a one-stop shop of family support services.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Facilitate professionals across public sector, voluntary, community and faith sector to work together.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 services in coproduction with parents and </a:t>
            </a:r>
            <a:r>
              <a:rPr lang="en-GB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carers – Parent Carer Panel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989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creenshot, text, circle, graphics&#10;&#10;Description automatically generated">
            <a:extLst>
              <a:ext uri="{FF2B5EF4-FFF2-40B4-BE49-F238E27FC236}">
                <a16:creationId xmlns:a16="http://schemas.microsoft.com/office/drawing/2014/main" id="{3F23D1ED-4802-24A7-69C7-9D21AF5223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CF5C6C-A7B2-6AF6-44E0-F1BE15A6A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+mn-lt"/>
              </a:rPr>
              <a:t>Current SEND Offer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9C57B-CCB5-0841-375A-49241ADF8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1886"/>
            <a:ext cx="10515600" cy="352857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Portage Groups – up to 3 years old </a:t>
            </a:r>
          </a:p>
          <a:p>
            <a:r>
              <a:rPr lang="en-GB" dirty="0"/>
              <a:t>Stepping Stones Programme – for parents / carers 0-12 years old </a:t>
            </a:r>
          </a:p>
          <a:p>
            <a:r>
              <a:rPr lang="en-GB" dirty="0"/>
              <a:t>Being a Parent of an Autistic Child – EPEC </a:t>
            </a:r>
          </a:p>
          <a:p>
            <a:r>
              <a:rPr lang="en-GB" dirty="0"/>
              <a:t>Understanding your Autistic Child – Durham Learn</a:t>
            </a:r>
          </a:p>
          <a:p>
            <a:r>
              <a:rPr lang="en-GB" dirty="0"/>
              <a:t>Health Workshops; toileting, sleep and sensory eating (2 – 6 years) </a:t>
            </a:r>
          </a:p>
          <a:p>
            <a:r>
              <a:rPr lang="en-GB" dirty="0"/>
              <a:t>Sensory Rooms</a:t>
            </a:r>
          </a:p>
          <a:p>
            <a:r>
              <a:rPr lang="en-GB" dirty="0"/>
              <a:t>Online – Understanding your child with additional needs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4011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creenshot, text, circle, graphics&#10;&#10;Description automatically generated">
            <a:extLst>
              <a:ext uri="{FF2B5EF4-FFF2-40B4-BE49-F238E27FC236}">
                <a16:creationId xmlns:a16="http://schemas.microsoft.com/office/drawing/2014/main" id="{3F23D1ED-4802-24A7-69C7-9D21AF5223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38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CF5C6C-A7B2-6AF6-44E0-F1BE15A6A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+mn-lt"/>
              </a:rPr>
              <a:t>Current SEND Offer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9C57B-CCB5-0841-375A-49241ADF8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1886"/>
            <a:ext cx="10515600" cy="3528573"/>
          </a:xfrm>
        </p:spPr>
        <p:txBody>
          <a:bodyPr>
            <a:normAutofit/>
          </a:bodyPr>
          <a:lstStyle/>
          <a:p>
            <a:r>
              <a:rPr lang="en-GB" dirty="0"/>
              <a:t>SENDIASS Drop In Sessions – monthly in each Family Hub </a:t>
            </a:r>
          </a:p>
          <a:p>
            <a:r>
              <a:rPr lang="en-GB" dirty="0"/>
              <a:t>SENDIASS Autism Hub – Lee House</a:t>
            </a:r>
          </a:p>
          <a:p>
            <a:r>
              <a:rPr lang="en-GB" dirty="0"/>
              <a:t>Daisy Chain Peer Support Coffee Mornings – Friday AM started 10</a:t>
            </a:r>
            <a:r>
              <a:rPr lang="en-GB" baseline="30000" dirty="0"/>
              <a:t>th</a:t>
            </a:r>
            <a:r>
              <a:rPr lang="en-GB" dirty="0"/>
              <a:t> Nov – 4 week rotating venue – Training workshop coming soon. One to one support and online sessions also available </a:t>
            </a:r>
          </a:p>
          <a:p>
            <a:r>
              <a:rPr lang="en-GB" dirty="0"/>
              <a:t>Short Breaks – delivered from Family Hubs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1923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CEF73-8796-A565-83D7-AB35D7ED5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55" y="269432"/>
            <a:ext cx="10515491" cy="1325563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br>
              <a:rPr lang="en-GB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ask from you</a:t>
            </a:r>
            <a:br>
              <a:rPr lang="en-GB" sz="4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4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BC308B-CB2D-7763-C57F-84481082680F}"/>
              </a:ext>
            </a:extLst>
          </p:cNvPr>
          <p:cNvSpPr txBox="1"/>
          <p:nvPr/>
        </p:nvSpPr>
        <p:spPr>
          <a:xfrm>
            <a:off x="6095999" y="1856776"/>
            <a:ext cx="515324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Feedback sheet on your table</a:t>
            </a:r>
          </a:p>
          <a:p>
            <a:endParaRPr lang="en-GB" sz="2800" dirty="0"/>
          </a:p>
          <a:p>
            <a:r>
              <a:rPr lang="en-GB" sz="2800" dirty="0"/>
              <a:t>What do you think of the current offer?</a:t>
            </a:r>
          </a:p>
          <a:p>
            <a:endParaRPr lang="en-GB" sz="2800" dirty="0"/>
          </a:p>
          <a:p>
            <a:r>
              <a:rPr lang="en-GB" sz="2800" dirty="0"/>
              <a:t>What is missing?</a:t>
            </a:r>
          </a:p>
          <a:p>
            <a:endParaRPr lang="en-GB" sz="2800" dirty="0"/>
          </a:p>
          <a:p>
            <a:r>
              <a:rPr lang="en-GB" sz="2800" dirty="0"/>
              <a:t>What could we do better? </a:t>
            </a:r>
          </a:p>
          <a:p>
            <a:endParaRPr lang="en-GB" sz="1800" dirty="0"/>
          </a:p>
        </p:txBody>
      </p:sp>
      <p:pic>
        <p:nvPicPr>
          <p:cNvPr id="5" name="Content Placeholder 4" descr="A computer screen shot of a computer&#10;&#10;Description automatically generated">
            <a:extLst>
              <a:ext uri="{FF2B5EF4-FFF2-40B4-BE49-F238E27FC236}">
                <a16:creationId xmlns:a16="http://schemas.microsoft.com/office/drawing/2014/main" id="{83FE4D55-A3F1-6733-6C8D-A188DBE68A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3" t="26167" r="20668" b="3799"/>
          <a:stretch/>
        </p:blipFill>
        <p:spPr>
          <a:xfrm>
            <a:off x="838254" y="1294894"/>
            <a:ext cx="4932000" cy="3060000"/>
          </a:xfrm>
        </p:spPr>
      </p:pic>
    </p:spTree>
    <p:extLst>
      <p:ext uri="{BB962C8B-B14F-4D97-AF65-F5344CB8AC3E}">
        <p14:creationId xmlns:p14="http://schemas.microsoft.com/office/powerpoint/2010/main" val="3646152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creenshot, text, circle, graphics&#10;&#10;Description automatically generated">
            <a:extLst>
              <a:ext uri="{FF2B5EF4-FFF2-40B4-BE49-F238E27FC236}">
                <a16:creationId xmlns:a16="http://schemas.microsoft.com/office/drawing/2014/main" id="{20A9242C-D419-2ACB-9402-EB0B81FF7C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301990-C212-42E9-B563-511FBAF87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515" y="365125"/>
            <a:ext cx="10922285" cy="1325563"/>
          </a:xfrm>
        </p:spPr>
        <p:txBody>
          <a:bodyPr/>
          <a:lstStyle/>
          <a:p>
            <a:r>
              <a:rPr lang="en-GB" b="1" dirty="0">
                <a:latin typeface="+mn-lt"/>
              </a:rPr>
              <a:t>Virtual Family Hub and how to find out more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C4847-F2D7-4346-A807-DBC6F54B3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GB" sz="2800" dirty="0">
                <a:hlinkClick r:id="rId3"/>
              </a:rPr>
              <a:t>www.durham.gov.uk/helpforfamilies</a:t>
            </a:r>
            <a:r>
              <a:rPr lang="en-GB" sz="2800" dirty="0"/>
              <a:t> specific SEND page within the course for parents' section</a:t>
            </a:r>
          </a:p>
          <a:p>
            <a:pPr lvl="1"/>
            <a:r>
              <a:rPr lang="en-GB" sz="2800" dirty="0"/>
              <a:t>Facebook – County Durham Family Hubs</a:t>
            </a:r>
          </a:p>
          <a:p>
            <a:pPr lvl="1"/>
            <a:r>
              <a:rPr lang="en-GB" sz="2800" dirty="0"/>
              <a:t>General Family Hubs Flyer</a:t>
            </a:r>
          </a:p>
          <a:p>
            <a:pPr lvl="1"/>
            <a:r>
              <a:rPr lang="en-GB" sz="2800" dirty="0"/>
              <a:t>Activities and Programmes Guide </a:t>
            </a:r>
          </a:p>
          <a:p>
            <a:pPr lvl="1"/>
            <a:r>
              <a:rPr lang="en-GB" sz="2800" dirty="0"/>
              <a:t>For the future - messages on screens in DCC buildings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8688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8FC7D-9997-455F-D4DF-35F8C7D7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5363" y="1279721"/>
            <a:ext cx="4802474" cy="3950572"/>
          </a:xfrm>
        </p:spPr>
        <p:txBody>
          <a:bodyPr>
            <a:normAutofit/>
          </a:bodyPr>
          <a:lstStyle/>
          <a:p>
            <a:r>
              <a:rPr lang="en-GB" sz="4000" b="1" dirty="0"/>
              <a:t>Thank you for helping us to develop our offer</a:t>
            </a:r>
            <a:br>
              <a:rPr lang="en-GB" sz="3200" b="1" dirty="0"/>
            </a:br>
            <a:br>
              <a:rPr lang="en-GB" sz="3200" b="1" dirty="0"/>
            </a:br>
            <a:r>
              <a:rPr lang="en-GB" sz="3200" b="1" dirty="0"/>
              <a:t>FamilyHubs@durham.gov.uk</a:t>
            </a:r>
            <a:br>
              <a:rPr lang="en-GB" sz="4400" dirty="0"/>
            </a:br>
            <a:endParaRPr lang="en-GB" dirty="0"/>
          </a:p>
        </p:txBody>
      </p:sp>
      <p:pic>
        <p:nvPicPr>
          <p:cNvPr id="4" name="Content Placeholder 3" descr="Seven Strategies for Handling Difficult Questions - What to Say When You  Don't Know the Answer - ProEdge Skills, Inc.">
            <a:extLst>
              <a:ext uri="{FF2B5EF4-FFF2-40B4-BE49-F238E27FC236}">
                <a16:creationId xmlns:a16="http://schemas.microsoft.com/office/drawing/2014/main" id="{6AE2034F-3F49-6363-00FE-E081D81E562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12" y="1516283"/>
            <a:ext cx="5942414" cy="371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63980"/>
      </p:ext>
    </p:extLst>
  </p:cSld>
  <p:clrMapOvr>
    <a:masterClrMapping/>
  </p:clrMapOvr>
</p:sld>
</file>

<file path=ppt/theme/theme1.xml><?xml version="1.0" encoding="utf-8"?>
<a:theme xmlns:a="http://schemas.openxmlformats.org/drawingml/2006/main" name="Family Hubs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9B81726F1EA14EB89785F0FE6947FE" ma:contentTypeVersion="14" ma:contentTypeDescription="Create a new document." ma:contentTypeScope="" ma:versionID="6aa97d78cce08d55d1d0f4abd02ab999">
  <xsd:schema xmlns:xsd="http://www.w3.org/2001/XMLSchema" xmlns:xs="http://www.w3.org/2001/XMLSchema" xmlns:p="http://schemas.microsoft.com/office/2006/metadata/properties" xmlns:ns3="0b59e7ed-e6c0-4d2d-b137-5e84bdb93309" xmlns:ns4="2fd5decb-a798-4dc5-a950-6e14f46c0f3c" targetNamespace="http://schemas.microsoft.com/office/2006/metadata/properties" ma:root="true" ma:fieldsID="1162d2019bc5ec665163a750b22e8b9d" ns3:_="" ns4:_="">
    <xsd:import namespace="0b59e7ed-e6c0-4d2d-b137-5e84bdb93309"/>
    <xsd:import namespace="2fd5decb-a798-4dc5-a950-6e14f46c0f3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59e7ed-e6c0-4d2d-b137-5e84bdb933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d5decb-a798-4dc5-a950-6e14f46c0f3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90F067D-EACE-4697-904B-99EEBF53F8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59e7ed-e6c0-4d2d-b137-5e84bdb93309"/>
    <ds:schemaRef ds:uri="2fd5decb-a798-4dc5-a950-6e14f46c0f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F2178A1-FC5B-4A43-9740-79EA0EA0F2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DC77C69-9635-4BF5-9EBF-C865980DBE6F}">
  <ds:schemaRefs>
    <ds:schemaRef ds:uri="2fd5decb-a798-4dc5-a950-6e14f46c0f3c"/>
    <ds:schemaRef ds:uri="http://www.w3.org/XML/1998/namespace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0b59e7ed-e6c0-4d2d-b137-5e84bdb93309"/>
    <ds:schemaRef ds:uri="http://schemas.microsoft.com/office/2006/documentManagement/types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Family Hubs Template</Template>
  <TotalTime>22759</TotalTime>
  <Words>425</Words>
  <Application>Microsoft Office PowerPoint</Application>
  <PresentationFormat>Widescreen</PresentationFormat>
  <Paragraphs>48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Symbol</vt:lpstr>
      <vt:lpstr>Family Hubs Template</vt:lpstr>
      <vt:lpstr>Office Theme</vt:lpstr>
      <vt:lpstr>Custom Design</vt:lpstr>
      <vt:lpstr>Office Theme</vt:lpstr>
      <vt:lpstr>2_Office Theme</vt:lpstr>
      <vt:lpstr>Family Hubs SEND Support</vt:lpstr>
      <vt:lpstr>PowerPoint Presentation</vt:lpstr>
      <vt:lpstr>What are the aims of Family Hubs? </vt:lpstr>
      <vt:lpstr>Current SEND Offer </vt:lpstr>
      <vt:lpstr>Current SEND Offer </vt:lpstr>
      <vt:lpstr>   Our ask from you </vt:lpstr>
      <vt:lpstr>Virtual Family Hub and how to find out more</vt:lpstr>
      <vt:lpstr>Thank you for helping us to develop our offer  FamilyHubs@durham.gov.uk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Sheila Elliott</dc:creator>
  <cp:lastModifiedBy>Alison Ghent</cp:lastModifiedBy>
  <cp:revision>13</cp:revision>
  <dcterms:created xsi:type="dcterms:W3CDTF">2021-01-04T10:42:50Z</dcterms:created>
  <dcterms:modified xsi:type="dcterms:W3CDTF">2023-11-16T17:27:35Z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0x010100DC9B81726F1EA14EB89785F0FE6947FE</vt:lpwstr>
  </property>
</Properties>
</file>