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80" r:id="rId5"/>
    <p:sldId id="281" r:id="rId6"/>
    <p:sldId id="282" r:id="rId7"/>
    <p:sldId id="261" r:id="rId8"/>
    <p:sldId id="263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A9422-71C6-4239-A33B-A00CAF1D8D18}" v="27" dt="2023-11-19T17:41:26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T Durham" userId="4c908d827eb2e0bf" providerId="LiveId" clId="{0ADA9422-71C6-4239-A33B-A00CAF1D8D18}"/>
    <pc:docChg chg="undo redo custSel addSld delSld modSld sldOrd">
      <pc:chgData name="MCT Durham" userId="4c908d827eb2e0bf" providerId="LiveId" clId="{0ADA9422-71C6-4239-A33B-A00CAF1D8D18}" dt="2023-11-19T21:50:52.744" v="1344" actId="2696"/>
      <pc:docMkLst>
        <pc:docMk/>
      </pc:docMkLst>
      <pc:sldChg chg="addSp delSp modSp mod">
        <pc:chgData name="MCT Durham" userId="4c908d827eb2e0bf" providerId="LiveId" clId="{0ADA9422-71C6-4239-A33B-A00CAF1D8D18}" dt="2023-11-19T17:42:15.054" v="1307" actId="1076"/>
        <pc:sldMkLst>
          <pc:docMk/>
          <pc:sldMk cId="742247446" sldId="256"/>
        </pc:sldMkLst>
        <pc:picChg chg="add del mod">
          <ac:chgData name="MCT Durham" userId="4c908d827eb2e0bf" providerId="LiveId" clId="{0ADA9422-71C6-4239-A33B-A00CAF1D8D18}" dt="2023-11-19T17:24:20.607" v="1110" actId="931"/>
          <ac:picMkLst>
            <pc:docMk/>
            <pc:sldMk cId="742247446" sldId="256"/>
            <ac:picMk id="4" creationId="{B8CEF043-8368-6DBD-4ED4-3F4AE01B4BAA}"/>
          </ac:picMkLst>
        </pc:picChg>
        <pc:picChg chg="del">
          <ac:chgData name="MCT Durham" userId="4c908d827eb2e0bf" providerId="LiveId" clId="{0ADA9422-71C6-4239-A33B-A00CAF1D8D18}" dt="2023-11-19T17:25:39.875" v="1111" actId="478"/>
          <ac:picMkLst>
            <pc:docMk/>
            <pc:sldMk cId="742247446" sldId="256"/>
            <ac:picMk id="7" creationId="{F0EB6DC6-1B6D-E843-395C-678EFEEC23A4}"/>
          </ac:picMkLst>
        </pc:picChg>
        <pc:picChg chg="add mod">
          <ac:chgData name="MCT Durham" userId="4c908d827eb2e0bf" providerId="LiveId" clId="{0ADA9422-71C6-4239-A33B-A00CAF1D8D18}" dt="2023-11-19T17:42:15.054" v="1307" actId="1076"/>
          <ac:picMkLst>
            <pc:docMk/>
            <pc:sldMk cId="742247446" sldId="256"/>
            <ac:picMk id="8" creationId="{28B53314-046E-0979-090B-754A553D3B3C}"/>
          </ac:picMkLst>
        </pc:picChg>
      </pc:sldChg>
      <pc:sldChg chg="addSp delSp modSp mod">
        <pc:chgData name="MCT Durham" userId="4c908d827eb2e0bf" providerId="LiveId" clId="{0ADA9422-71C6-4239-A33B-A00CAF1D8D18}" dt="2023-11-19T17:33:27.098" v="1152" actId="1076"/>
        <pc:sldMkLst>
          <pc:docMk/>
          <pc:sldMk cId="288843242" sldId="257"/>
        </pc:sldMkLst>
        <pc:spChg chg="mod">
          <ac:chgData name="MCT Durham" userId="4c908d827eb2e0bf" providerId="LiveId" clId="{0ADA9422-71C6-4239-A33B-A00CAF1D8D18}" dt="2023-11-14T11:32:51.475" v="10" actId="20577"/>
          <ac:spMkLst>
            <pc:docMk/>
            <pc:sldMk cId="288843242" sldId="257"/>
            <ac:spMk id="4" creationId="{A70070D3-6062-4A1C-96D6-A62635463281}"/>
          </ac:spMkLst>
        </pc:spChg>
        <pc:spChg chg="mod">
          <ac:chgData name="MCT Durham" userId="4c908d827eb2e0bf" providerId="LiveId" clId="{0ADA9422-71C6-4239-A33B-A00CAF1D8D18}" dt="2023-11-19T17:03:21.866" v="324" actId="20577"/>
          <ac:spMkLst>
            <pc:docMk/>
            <pc:sldMk cId="288843242" sldId="257"/>
            <ac:spMk id="5" creationId="{12DEC96C-A2D7-485C-B283-46E70574C7A8}"/>
          </ac:spMkLst>
        </pc:spChg>
        <pc:picChg chg="mod">
          <ac:chgData name="MCT Durham" userId="4c908d827eb2e0bf" providerId="LiveId" clId="{0ADA9422-71C6-4239-A33B-A00CAF1D8D18}" dt="2023-11-19T17:33:10.849" v="1146" actId="1076"/>
          <ac:picMkLst>
            <pc:docMk/>
            <pc:sldMk cId="288843242" sldId="257"/>
            <ac:picMk id="2" creationId="{B9E3CA9F-C302-C753-1CA8-657B2B492253}"/>
          </ac:picMkLst>
        </pc:picChg>
        <pc:picChg chg="del">
          <ac:chgData name="MCT Durham" userId="4c908d827eb2e0bf" providerId="LiveId" clId="{0ADA9422-71C6-4239-A33B-A00CAF1D8D18}" dt="2023-11-19T17:31:28.156" v="1127" actId="478"/>
          <ac:picMkLst>
            <pc:docMk/>
            <pc:sldMk cId="288843242" sldId="257"/>
            <ac:picMk id="8" creationId="{8FCE5B2D-EEC0-9C5A-9D90-3F8D6A58CA26}"/>
          </ac:picMkLst>
        </pc:picChg>
        <pc:picChg chg="add mod">
          <ac:chgData name="MCT Durham" userId="4c908d827eb2e0bf" providerId="LiveId" clId="{0ADA9422-71C6-4239-A33B-A00CAF1D8D18}" dt="2023-11-19T17:33:20.382" v="1151" actId="1076"/>
          <ac:picMkLst>
            <pc:docMk/>
            <pc:sldMk cId="288843242" sldId="257"/>
            <ac:picMk id="9" creationId="{3D72D655-F2F9-FD79-99FB-002A13930B7D}"/>
          </ac:picMkLst>
        </pc:picChg>
        <pc:picChg chg="mod">
          <ac:chgData name="MCT Durham" userId="4c908d827eb2e0bf" providerId="LiveId" clId="{0ADA9422-71C6-4239-A33B-A00CAF1D8D18}" dt="2023-11-19T17:33:27.098" v="1152" actId="1076"/>
          <ac:picMkLst>
            <pc:docMk/>
            <pc:sldMk cId="288843242" sldId="257"/>
            <ac:picMk id="2050" creationId="{6AFF8BC8-1AB1-4623-99C8-EACDF8DA8E9F}"/>
          </ac:picMkLst>
        </pc:picChg>
        <pc:picChg chg="mod">
          <ac:chgData name="MCT Durham" userId="4c908d827eb2e0bf" providerId="LiveId" clId="{0ADA9422-71C6-4239-A33B-A00CAF1D8D18}" dt="2023-11-19T17:33:11.739" v="1147" actId="1076"/>
          <ac:picMkLst>
            <pc:docMk/>
            <pc:sldMk cId="288843242" sldId="257"/>
            <ac:picMk id="2053" creationId="{D9A0E72D-EC3E-4147-8CBD-AC96BC0C3D1E}"/>
          </ac:picMkLst>
        </pc:picChg>
      </pc:sldChg>
      <pc:sldChg chg="addSp delSp modSp mod">
        <pc:chgData name="MCT Durham" userId="4c908d827eb2e0bf" providerId="LiveId" clId="{0ADA9422-71C6-4239-A33B-A00CAF1D8D18}" dt="2023-11-19T16:57:06.649" v="15" actId="1076"/>
        <pc:sldMkLst>
          <pc:docMk/>
          <pc:sldMk cId="3457378431" sldId="261"/>
        </pc:sldMkLst>
        <pc:picChg chg="add mod">
          <ac:chgData name="MCT Durham" userId="4c908d827eb2e0bf" providerId="LiveId" clId="{0ADA9422-71C6-4239-A33B-A00CAF1D8D18}" dt="2023-11-19T16:57:06.649" v="15" actId="1076"/>
          <ac:picMkLst>
            <pc:docMk/>
            <pc:sldMk cId="3457378431" sldId="261"/>
            <ac:picMk id="10" creationId="{2AED06A6-B007-64D1-DBCF-94B0AC16AFD4}"/>
          </ac:picMkLst>
        </pc:picChg>
        <pc:picChg chg="del">
          <ac:chgData name="MCT Durham" userId="4c908d827eb2e0bf" providerId="LiveId" clId="{0ADA9422-71C6-4239-A33B-A00CAF1D8D18}" dt="2023-11-19T16:57:01.108" v="14" actId="478"/>
          <ac:picMkLst>
            <pc:docMk/>
            <pc:sldMk cId="3457378431" sldId="261"/>
            <ac:picMk id="1026" creationId="{E320AB4E-93B6-AA24-1056-72FE132A92B1}"/>
          </ac:picMkLst>
        </pc:picChg>
      </pc:sldChg>
      <pc:sldChg chg="modSp mod">
        <pc:chgData name="MCT Durham" userId="4c908d827eb2e0bf" providerId="LiveId" clId="{0ADA9422-71C6-4239-A33B-A00CAF1D8D18}" dt="2023-11-19T17:21:50.884" v="1103" actId="20577"/>
        <pc:sldMkLst>
          <pc:docMk/>
          <pc:sldMk cId="2424154778" sldId="263"/>
        </pc:sldMkLst>
        <pc:spChg chg="mod">
          <ac:chgData name="MCT Durham" userId="4c908d827eb2e0bf" providerId="LiveId" clId="{0ADA9422-71C6-4239-A33B-A00CAF1D8D18}" dt="2023-11-19T17:21:50.884" v="1103" actId="20577"/>
          <ac:spMkLst>
            <pc:docMk/>
            <pc:sldMk cId="2424154778" sldId="263"/>
            <ac:spMk id="4" creationId="{A70070D3-6062-4A1C-96D6-A62635463281}"/>
          </ac:spMkLst>
        </pc:spChg>
      </pc:sldChg>
      <pc:sldChg chg="addSp delSp modSp mod">
        <pc:chgData name="MCT Durham" userId="4c908d827eb2e0bf" providerId="LiveId" clId="{0ADA9422-71C6-4239-A33B-A00CAF1D8D18}" dt="2023-11-19T17:27:15.073" v="1126" actId="1076"/>
        <pc:sldMkLst>
          <pc:docMk/>
          <pc:sldMk cId="3987743809" sldId="264"/>
        </pc:sldMkLst>
        <pc:picChg chg="mod">
          <ac:chgData name="MCT Durham" userId="4c908d827eb2e0bf" providerId="LiveId" clId="{0ADA9422-71C6-4239-A33B-A00CAF1D8D18}" dt="2023-11-19T17:27:15.073" v="1126" actId="1076"/>
          <ac:picMkLst>
            <pc:docMk/>
            <pc:sldMk cId="3987743809" sldId="264"/>
            <ac:picMk id="6" creationId="{34964EF1-7C91-FD8C-9268-92ED859169FF}"/>
          </ac:picMkLst>
        </pc:picChg>
        <pc:picChg chg="del">
          <ac:chgData name="MCT Durham" userId="4c908d827eb2e0bf" providerId="LiveId" clId="{0ADA9422-71C6-4239-A33B-A00CAF1D8D18}" dt="2023-11-19T17:26:25.048" v="1118" actId="478"/>
          <ac:picMkLst>
            <pc:docMk/>
            <pc:sldMk cId="3987743809" sldId="264"/>
            <ac:picMk id="7" creationId="{FA563EC4-4C54-224D-BA73-A89F00707AB4}"/>
          </ac:picMkLst>
        </pc:picChg>
        <pc:picChg chg="add mod">
          <ac:chgData name="MCT Durham" userId="4c908d827eb2e0bf" providerId="LiveId" clId="{0ADA9422-71C6-4239-A33B-A00CAF1D8D18}" dt="2023-11-19T17:26:55.232" v="1123" actId="1076"/>
          <ac:picMkLst>
            <pc:docMk/>
            <pc:sldMk cId="3987743809" sldId="264"/>
            <ac:picMk id="8" creationId="{3296A626-CD15-0EB6-8CF9-F90A87A1F970}"/>
          </ac:picMkLst>
        </pc:picChg>
        <pc:picChg chg="mod">
          <ac:chgData name="MCT Durham" userId="4c908d827eb2e0bf" providerId="LiveId" clId="{0ADA9422-71C6-4239-A33B-A00CAF1D8D18}" dt="2023-11-19T17:27:05.074" v="1124" actId="1076"/>
          <ac:picMkLst>
            <pc:docMk/>
            <pc:sldMk cId="3987743809" sldId="264"/>
            <ac:picMk id="1026" creationId="{9B6A4712-A782-6B8C-D37B-5AC141087D77}"/>
          </ac:picMkLst>
        </pc:picChg>
      </pc:sldChg>
      <pc:sldChg chg="addSp delSp modSp mod">
        <pc:chgData name="MCT Durham" userId="4c908d827eb2e0bf" providerId="LiveId" clId="{0ADA9422-71C6-4239-A33B-A00CAF1D8D18}" dt="2023-11-19T17:41:47.095" v="1305" actId="113"/>
        <pc:sldMkLst>
          <pc:docMk/>
          <pc:sldMk cId="32543848" sldId="267"/>
        </pc:sldMkLst>
        <pc:spChg chg="add del mod">
          <ac:chgData name="MCT Durham" userId="4c908d827eb2e0bf" providerId="LiveId" clId="{0ADA9422-71C6-4239-A33B-A00CAF1D8D18}" dt="2023-11-19T17:40:40.767" v="1302" actId="1076"/>
          <ac:spMkLst>
            <pc:docMk/>
            <pc:sldMk cId="32543848" sldId="267"/>
            <ac:spMk id="2" creationId="{9C3F65EB-32BC-4633-A27D-789350F7E91B}"/>
          </ac:spMkLst>
        </pc:spChg>
        <pc:spChg chg="mod">
          <ac:chgData name="MCT Durham" userId="4c908d827eb2e0bf" providerId="LiveId" clId="{0ADA9422-71C6-4239-A33B-A00CAF1D8D18}" dt="2023-11-19T17:41:28.060" v="1304" actId="6549"/>
          <ac:spMkLst>
            <pc:docMk/>
            <pc:sldMk cId="32543848" sldId="267"/>
            <ac:spMk id="3" creationId="{F1007906-24B0-4C83-87F0-92CD3FFBF45F}"/>
          </ac:spMkLst>
        </pc:spChg>
        <pc:spChg chg="mod">
          <ac:chgData name="MCT Durham" userId="4c908d827eb2e0bf" providerId="LiveId" clId="{0ADA9422-71C6-4239-A33B-A00CAF1D8D18}" dt="2023-11-19T17:41:47.095" v="1305" actId="113"/>
          <ac:spMkLst>
            <pc:docMk/>
            <pc:sldMk cId="32543848" sldId="267"/>
            <ac:spMk id="12" creationId="{7B52C661-76B5-329F-C70C-1424B5FAD27A}"/>
          </ac:spMkLst>
        </pc:spChg>
        <pc:picChg chg="add del mod">
          <ac:chgData name="MCT Durham" userId="4c908d827eb2e0bf" providerId="LiveId" clId="{0ADA9422-71C6-4239-A33B-A00CAF1D8D18}" dt="2023-11-19T17:39:22.645" v="1289" actId="931"/>
          <ac:picMkLst>
            <pc:docMk/>
            <pc:sldMk cId="32543848" sldId="267"/>
            <ac:picMk id="8" creationId="{2DA067C3-E0CA-181A-94E5-0D5E3B6B5D4C}"/>
          </ac:picMkLst>
        </pc:picChg>
        <pc:picChg chg="add del">
          <ac:chgData name="MCT Durham" userId="4c908d827eb2e0bf" providerId="LiveId" clId="{0ADA9422-71C6-4239-A33B-A00CAF1D8D18}" dt="2023-11-19T17:39:56.009" v="1299" actId="478"/>
          <ac:picMkLst>
            <pc:docMk/>
            <pc:sldMk cId="32543848" sldId="267"/>
            <ac:picMk id="10" creationId="{F30E83BC-2F20-2F5D-0253-806313CF3EB1}"/>
          </ac:picMkLst>
        </pc:picChg>
        <pc:picChg chg="add mod">
          <ac:chgData name="MCT Durham" userId="4c908d827eb2e0bf" providerId="LiveId" clId="{0ADA9422-71C6-4239-A33B-A00CAF1D8D18}" dt="2023-11-19T17:40:01.725" v="1300" actId="1076"/>
          <ac:picMkLst>
            <pc:docMk/>
            <pc:sldMk cId="32543848" sldId="267"/>
            <ac:picMk id="15" creationId="{A115A727-4CE8-7D66-71F9-012920B025F9}"/>
          </ac:picMkLst>
        </pc:picChg>
      </pc:sldChg>
      <pc:sldChg chg="addSp modSp del">
        <pc:chgData name="MCT Durham" userId="4c908d827eb2e0bf" providerId="LiveId" clId="{0ADA9422-71C6-4239-A33B-A00CAF1D8D18}" dt="2023-11-19T17:35:21.166" v="1221" actId="2696"/>
        <pc:sldMkLst>
          <pc:docMk/>
          <pc:sldMk cId="2320698516" sldId="271"/>
        </pc:sldMkLst>
        <pc:picChg chg="add mod">
          <ac:chgData name="MCT Durham" userId="4c908d827eb2e0bf" providerId="LiveId" clId="{0ADA9422-71C6-4239-A33B-A00CAF1D8D18}" dt="2023-11-19T17:32:32.635" v="1139"/>
          <ac:picMkLst>
            <pc:docMk/>
            <pc:sldMk cId="2320698516" sldId="271"/>
            <ac:picMk id="7" creationId="{E861DB32-84C7-1F30-1196-9171A5D7E43B}"/>
          </ac:picMkLst>
        </pc:picChg>
      </pc:sldChg>
      <pc:sldChg chg="del">
        <pc:chgData name="MCT Durham" userId="4c908d827eb2e0bf" providerId="LiveId" clId="{0ADA9422-71C6-4239-A33B-A00CAF1D8D18}" dt="2023-11-19T17:35:26.944" v="1222" actId="2696"/>
        <pc:sldMkLst>
          <pc:docMk/>
          <pc:sldMk cId="2389989539" sldId="272"/>
        </pc:sldMkLst>
      </pc:sldChg>
      <pc:sldChg chg="delSp modSp del mod">
        <pc:chgData name="MCT Durham" userId="4c908d827eb2e0bf" providerId="LiveId" clId="{0ADA9422-71C6-4239-A33B-A00CAF1D8D18}" dt="2023-11-19T17:36:37.743" v="1258" actId="2696"/>
        <pc:sldMkLst>
          <pc:docMk/>
          <pc:sldMk cId="2558827930" sldId="273"/>
        </pc:sldMkLst>
        <pc:spChg chg="del mod">
          <ac:chgData name="MCT Durham" userId="4c908d827eb2e0bf" providerId="LiveId" clId="{0ADA9422-71C6-4239-A33B-A00CAF1D8D18}" dt="2023-11-19T17:35:51.109" v="1226"/>
          <ac:spMkLst>
            <pc:docMk/>
            <pc:sldMk cId="2558827930" sldId="273"/>
            <ac:spMk id="4" creationId="{A70070D3-6062-4A1C-96D6-A62635463281}"/>
          </ac:spMkLst>
        </pc:spChg>
        <pc:spChg chg="mod">
          <ac:chgData name="MCT Durham" userId="4c908d827eb2e0bf" providerId="LiveId" clId="{0ADA9422-71C6-4239-A33B-A00CAF1D8D18}" dt="2023-11-19T17:36:05.869" v="1228" actId="21"/>
          <ac:spMkLst>
            <pc:docMk/>
            <pc:sldMk cId="2558827930" sldId="273"/>
            <ac:spMk id="5" creationId="{12DEC96C-A2D7-485C-B283-46E70574C7A8}"/>
          </ac:spMkLst>
        </pc:spChg>
      </pc:sldChg>
      <pc:sldChg chg="del">
        <pc:chgData name="MCT Durham" userId="4c908d827eb2e0bf" providerId="LiveId" clId="{0ADA9422-71C6-4239-A33B-A00CAF1D8D18}" dt="2023-11-19T17:35:37.570" v="1223" actId="2696"/>
        <pc:sldMkLst>
          <pc:docMk/>
          <pc:sldMk cId="3971454553" sldId="274"/>
        </pc:sldMkLst>
      </pc:sldChg>
      <pc:sldChg chg="new del">
        <pc:chgData name="MCT Durham" userId="4c908d827eb2e0bf" providerId="LiveId" clId="{0ADA9422-71C6-4239-A33B-A00CAF1D8D18}" dt="2023-11-19T17:34:00.839" v="1156" actId="2696"/>
        <pc:sldMkLst>
          <pc:docMk/>
          <pc:sldMk cId="4171700406" sldId="275"/>
        </pc:sldMkLst>
      </pc:sldChg>
      <pc:sldChg chg="new del">
        <pc:chgData name="MCT Durham" userId="4c908d827eb2e0bf" providerId="LiveId" clId="{0ADA9422-71C6-4239-A33B-A00CAF1D8D18}" dt="2023-11-19T17:34:04.201" v="1157" actId="2696"/>
        <pc:sldMkLst>
          <pc:docMk/>
          <pc:sldMk cId="1983106228" sldId="276"/>
        </pc:sldMkLst>
      </pc:sldChg>
      <pc:sldChg chg="addSp delSp modSp add del mod">
        <pc:chgData name="MCT Durham" userId="4c908d827eb2e0bf" providerId="LiveId" clId="{0ADA9422-71C6-4239-A33B-A00CAF1D8D18}" dt="2023-11-19T17:38:13.711" v="1274" actId="2696"/>
        <pc:sldMkLst>
          <pc:docMk/>
          <pc:sldMk cId="3736121781" sldId="277"/>
        </pc:sldMkLst>
        <pc:spChg chg="del mod">
          <ac:chgData name="MCT Durham" userId="4c908d827eb2e0bf" providerId="LiveId" clId="{0ADA9422-71C6-4239-A33B-A00CAF1D8D18}" dt="2023-11-19T17:11:45.799" v="602" actId="21"/>
          <ac:spMkLst>
            <pc:docMk/>
            <pc:sldMk cId="3736121781" sldId="277"/>
            <ac:spMk id="4" creationId="{A70070D3-6062-4A1C-96D6-A62635463281}"/>
          </ac:spMkLst>
        </pc:spChg>
        <pc:spChg chg="del mod">
          <ac:chgData name="MCT Durham" userId="4c908d827eb2e0bf" providerId="LiveId" clId="{0ADA9422-71C6-4239-A33B-A00CAF1D8D18}" dt="2023-11-19T17:07:34.601" v="336"/>
          <ac:spMkLst>
            <pc:docMk/>
            <pc:sldMk cId="3736121781" sldId="277"/>
            <ac:spMk id="5" creationId="{12DEC96C-A2D7-485C-B283-46E70574C7A8}"/>
          </ac:spMkLst>
        </pc:spChg>
        <pc:picChg chg="add del mod">
          <ac:chgData name="MCT Durham" userId="4c908d827eb2e0bf" providerId="LiveId" clId="{0ADA9422-71C6-4239-A33B-A00CAF1D8D18}" dt="2023-11-19T17:37:57.776" v="1272" actId="21"/>
          <ac:picMkLst>
            <pc:docMk/>
            <pc:sldMk cId="3736121781" sldId="277"/>
            <ac:picMk id="9" creationId="{3582D250-7A58-A374-4898-EC87175C8C08}"/>
          </ac:picMkLst>
        </pc:picChg>
      </pc:sldChg>
      <pc:sldChg chg="delSp modSp add del mod ord">
        <pc:chgData name="MCT Durham" userId="4c908d827eb2e0bf" providerId="LiveId" clId="{0ADA9422-71C6-4239-A33B-A00CAF1D8D18}" dt="2023-11-19T17:37:33.452" v="1266" actId="2696"/>
        <pc:sldMkLst>
          <pc:docMk/>
          <pc:sldMk cId="3199408015" sldId="278"/>
        </pc:sldMkLst>
        <pc:spChg chg="del">
          <ac:chgData name="MCT Durham" userId="4c908d827eb2e0bf" providerId="LiveId" clId="{0ADA9422-71C6-4239-A33B-A00CAF1D8D18}" dt="2023-11-19T17:19:36.434" v="1049" actId="21"/>
          <ac:spMkLst>
            <pc:docMk/>
            <pc:sldMk cId="3199408015" sldId="278"/>
            <ac:spMk id="4" creationId="{A70070D3-6062-4A1C-96D6-A62635463281}"/>
          </ac:spMkLst>
        </pc:spChg>
        <pc:spChg chg="del mod">
          <ac:chgData name="MCT Durham" userId="4c908d827eb2e0bf" providerId="LiveId" clId="{0ADA9422-71C6-4239-A33B-A00CAF1D8D18}" dt="2023-11-19T17:37:09.166" v="1263"/>
          <ac:spMkLst>
            <pc:docMk/>
            <pc:sldMk cId="3199408015" sldId="278"/>
            <ac:spMk id="5" creationId="{12DEC96C-A2D7-485C-B283-46E70574C7A8}"/>
          </ac:spMkLst>
        </pc:spChg>
      </pc:sldChg>
      <pc:sldChg chg="modSp add del mod ord">
        <pc:chgData name="MCT Durham" userId="4c908d827eb2e0bf" providerId="LiveId" clId="{0ADA9422-71C6-4239-A33B-A00CAF1D8D18}" dt="2023-11-19T21:50:52.744" v="1344" actId="2696"/>
        <pc:sldMkLst>
          <pc:docMk/>
          <pc:sldMk cId="1612003561" sldId="279"/>
        </pc:sldMkLst>
        <pc:spChg chg="mod">
          <ac:chgData name="MCT Durham" userId="4c908d827eb2e0bf" providerId="LiveId" clId="{0ADA9422-71C6-4239-A33B-A00CAF1D8D18}" dt="2023-11-19T17:34:32.242" v="1183" actId="6549"/>
          <ac:spMkLst>
            <pc:docMk/>
            <pc:sldMk cId="1612003561" sldId="279"/>
            <ac:spMk id="4" creationId="{A70070D3-6062-4A1C-96D6-A62635463281}"/>
          </ac:spMkLst>
        </pc:spChg>
        <pc:spChg chg="mod">
          <ac:chgData name="MCT Durham" userId="4c908d827eb2e0bf" providerId="LiveId" clId="{0ADA9422-71C6-4239-A33B-A00CAF1D8D18}" dt="2023-11-19T21:47:27.965" v="1343" actId="20577"/>
          <ac:spMkLst>
            <pc:docMk/>
            <pc:sldMk cId="1612003561" sldId="279"/>
            <ac:spMk id="5" creationId="{12DEC96C-A2D7-485C-B283-46E70574C7A8}"/>
          </ac:spMkLst>
        </pc:spChg>
      </pc:sldChg>
      <pc:sldChg chg="modSp add mod">
        <pc:chgData name="MCT Durham" userId="4c908d827eb2e0bf" providerId="LiveId" clId="{0ADA9422-71C6-4239-A33B-A00CAF1D8D18}" dt="2023-11-19T17:36:26.884" v="1257" actId="1076"/>
        <pc:sldMkLst>
          <pc:docMk/>
          <pc:sldMk cId="4190310032" sldId="280"/>
        </pc:sldMkLst>
        <pc:spChg chg="mod">
          <ac:chgData name="MCT Durham" userId="4c908d827eb2e0bf" providerId="LiveId" clId="{0ADA9422-71C6-4239-A33B-A00CAF1D8D18}" dt="2023-11-19T17:35:58.433" v="1227"/>
          <ac:spMkLst>
            <pc:docMk/>
            <pc:sldMk cId="4190310032" sldId="280"/>
            <ac:spMk id="4" creationId="{A70070D3-6062-4A1C-96D6-A62635463281}"/>
          </ac:spMkLst>
        </pc:spChg>
        <pc:spChg chg="mod">
          <ac:chgData name="MCT Durham" userId="4c908d827eb2e0bf" providerId="LiveId" clId="{0ADA9422-71C6-4239-A33B-A00CAF1D8D18}" dt="2023-11-19T17:36:26.884" v="1257" actId="1076"/>
          <ac:spMkLst>
            <pc:docMk/>
            <pc:sldMk cId="4190310032" sldId="280"/>
            <ac:spMk id="5" creationId="{12DEC96C-A2D7-485C-B283-46E70574C7A8}"/>
          </ac:spMkLst>
        </pc:spChg>
      </pc:sldChg>
      <pc:sldChg chg="delSp modSp add mod">
        <pc:chgData name="MCT Durham" userId="4c908d827eb2e0bf" providerId="LiveId" clId="{0ADA9422-71C6-4239-A33B-A00CAF1D8D18}" dt="2023-11-19T17:37:25.226" v="1265" actId="1076"/>
        <pc:sldMkLst>
          <pc:docMk/>
          <pc:sldMk cId="2451608310" sldId="281"/>
        </pc:sldMkLst>
        <pc:spChg chg="del">
          <ac:chgData name="MCT Durham" userId="4c908d827eb2e0bf" providerId="LiveId" clId="{0ADA9422-71C6-4239-A33B-A00CAF1D8D18}" dt="2023-11-19T17:36:57.590" v="1260" actId="21"/>
          <ac:spMkLst>
            <pc:docMk/>
            <pc:sldMk cId="2451608310" sldId="281"/>
            <ac:spMk id="4" creationId="{A70070D3-6062-4A1C-96D6-A62635463281}"/>
          </ac:spMkLst>
        </pc:spChg>
        <pc:spChg chg="mod">
          <ac:chgData name="MCT Durham" userId="4c908d827eb2e0bf" providerId="LiveId" clId="{0ADA9422-71C6-4239-A33B-A00CAF1D8D18}" dt="2023-11-19T17:37:25.226" v="1265" actId="1076"/>
          <ac:spMkLst>
            <pc:docMk/>
            <pc:sldMk cId="2451608310" sldId="281"/>
            <ac:spMk id="5" creationId="{12DEC96C-A2D7-485C-B283-46E70574C7A8}"/>
          </ac:spMkLst>
        </pc:spChg>
      </pc:sldChg>
      <pc:sldChg chg="addSp delSp modSp add mod">
        <pc:chgData name="MCT Durham" userId="4c908d827eb2e0bf" providerId="LiveId" clId="{0ADA9422-71C6-4239-A33B-A00CAF1D8D18}" dt="2023-11-19T17:38:05.139" v="1273"/>
        <pc:sldMkLst>
          <pc:docMk/>
          <pc:sldMk cId="4114053958" sldId="282"/>
        </pc:sldMkLst>
        <pc:spChg chg="del mod">
          <ac:chgData name="MCT Durham" userId="4c908d827eb2e0bf" providerId="LiveId" clId="{0ADA9422-71C6-4239-A33B-A00CAF1D8D18}" dt="2023-11-19T17:37:53.214" v="1271"/>
          <ac:spMkLst>
            <pc:docMk/>
            <pc:sldMk cId="4114053958" sldId="282"/>
            <ac:spMk id="5" creationId="{12DEC96C-A2D7-485C-B283-46E70574C7A8}"/>
          </ac:spMkLst>
        </pc:spChg>
        <pc:picChg chg="add mod">
          <ac:chgData name="MCT Durham" userId="4c908d827eb2e0bf" providerId="LiveId" clId="{0ADA9422-71C6-4239-A33B-A00CAF1D8D18}" dt="2023-11-19T17:38:05.139" v="1273"/>
          <ac:picMkLst>
            <pc:docMk/>
            <pc:sldMk cId="4114053958" sldId="282"/>
            <ac:picMk id="4" creationId="{4EF507BD-12EF-6445-5A03-4E0619BDF3E7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29:26.28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1161 41 24575,'218'-16'-9725,"-147"8"7999,0 2 4205,214-5-291,-277 12-1896,-10 1 476,-22 5 1564,-48 8 1060,-219 29-3392,-2-12 0,-381-8 0,311-27 0,523 8 0,295 48 0,158 82 0,-601-132 0,0 0 0,0 1 0,-1 0 0,1 1 0,14 9 0,-24-13 0,-1 0 0,1 0 0,0 0 0,0 0 0,-1 1 0,1-1 0,-1 0 0,1 1 0,-1-1 0,0 1 0,0 0 0,0-1 0,1 1 0,-1 0 0,-1-1 0,1 1 0,0 0 0,0 0 0,-1 0 0,1 0 0,-1 0 0,1 0 0,-1 0 0,0 0 0,0 0 0,0 0 0,0 0 0,0 0 0,-1 0 0,1 0 0,0 0 0,-1 0 0,0 0 0,1 0 0,-1 0 0,0-1 0,0 1 0,0 0 0,0 0 0,-2 1 0,-6 8 0,0-2 0,0 0 0,-1 0 0,0 0 0,-1-1 0,0-1 0,0 0 0,0 0 0,-17 6 0,6-2 0,-435 193 0,-26-42 0,471-160 0,1 2 0,0-1 0,-1 1 0,1 1 0,1 0 0,-1 1 0,1 0 0,0 1 0,-12 10 0,21-17 0,1 0 0,0 0 0,-1 0 0,1 1 0,0-1 0,0 0 0,-1 1 0,1-1 0,0 0 0,0 1 0,-1-1 0,1 0 0,0 1 0,0-1 0,0 0 0,0 1 0,-1-1 0,1 1 0,0-1 0,0 0 0,0 1 0,0-1 0,0 1 0,0-1 0,0 0 0,0 1 0,0-1 0,0 1 0,0-1 0,1 0 0,-1 1 0,0-1 0,0 0 0,0 1 0,15 6 0,28-5 0,96-16 0,138-33 0,-254 43 0,-16 2 0,215-48 0,-214 48 0,0-1 0,0 0 0,0-1 0,0 1 0,-1-1 0,1-1 0,12-9 0,-19 13 0,0 0 0,0-1 0,0 1 0,0 0 0,0 0 0,0-1 0,0 1 0,0-1 0,0 1 0,-1-1 0,1 1 0,-1-1 0,1 0 0,-1 1 0,0-1 0,1 1 0,-1-1 0,0-2 0,-1 2 0,1-1 0,-1 1 0,0-1 0,0 1 0,0-1 0,0 1 0,0 0 0,0 0 0,-1 0 0,1 0 0,-1 0 0,1 0 0,-1 0 0,0 0 0,-3-2 0,-14-10 0,-1 1 0,0 1 0,-1 1 0,0 1 0,-1 0 0,-32-8 0,-58-28 0,93 37 0,1 0 0,-1-1 0,1 0 0,-33-27 0,50 36 0,0 0 0,-1 0 0,1 0 0,0 0 0,0 0 0,0-1 0,0 1 0,0 0 0,0-1 0,0 1 0,0-1 0,1 1 0,-1-1 0,0 1 0,1-1 0,-1 0 0,1 1 0,0-1 0,0 0 0,-1 1 0,1-1 0,0 0 0,0 1 0,1-1 0,-1-2 0,2 1 0,-1 0 0,1 0 0,-1 0 0,1 0 0,0 1 0,0-1 0,1 1 0,-1-1 0,0 1 0,1 0 0,-1 0 0,5-3 0,12-6 0,0 1 0,0 0 0,28-9 0,-37 15 0,131-39 0,-43 14 0,-84 22 0,-17 3 0,-26 1 0,27 3 0,-308 4 0,232-2 0,271-2 0,-369 2 0,30 2 0,-152-18 0,295 14 0,-25-3 0,-52-12 0,79 15-1,0 0-1,0-1 0,0 1 1,0 0-1,0 0 0,1-1 1,-1 1-1,0 0 0,0-1 1,1 1-1,-1-1 0,0 1 1,0-1-1,1 1 0,-1-1 1,0 1-1,1-1 0,-1 0 1,1 1-1,-1-1 0,1 0 1,-1-1-1,11-10 78,41-8-681,-41 17 42,66-20-766,1 4 1,0 3-1,1 3 1,83-3-1,319 10 7439,-460 6-5577,62 4-768,-101-4-6591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18.50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18.96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19.41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19.94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20.37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21.5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41.48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42.70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43.78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45.09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11.50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46.66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47.8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49.09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50.4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51.55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52.8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54.13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55.25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29:19.72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24575,'0'0'-8191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29:22.41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232 0 24575,'-7'0'0,"-9"0"0,-8 0 0,-8 0 0,-4 0 0,-4 0 0,-1 0 0,5 0-8191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8T23:31:45.567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0,'2'0,"2"0,3 0,2 0,2 0,0 0,1 0,0 0,0 0,-1 0,1 0,0 0,-1 0,-1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29:22.85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29:23.22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  <inkml:trace contextRef="#ctx0" brushRef="#br0" timeOffset="1">1 0 24575,'0'0'-8191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03.53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625 1 24575,'-1'1'0,"1"1"0,0-1 0,-1 1 0,1-1 0,-1 1 0,0-1 0,1 1 0,-1-1 0,0 0 0,0 0 0,0 1 0,0-1 0,0 0 0,0 0 0,0 0 0,-1 0 0,1 0 0,0 0 0,-1 0 0,1-1 0,0 1 0,-1 0 0,-1 0 0,-36 9 0,-35 1 0,13-1 0,-17 0 0,44-5 0,-52 2 0,81-7 0,-28-1 0,0 2 0,0 1 0,-40 8 0,22-7-1365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05.60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24575,'0'0'-8191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06.5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24575,'0'0'-8191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07.25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07.9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08.68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09.68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24575,'0'0'-8191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10.42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2:28.612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1 1 24575,'602'0'0,"-690"12"0,42-5 0,-77 20 0,76-15 0,-71 10 0,-10-22 0,289 23 0,-119-15 0,0-1 0,1-2 0,73-1 0,-131-5 0,0 1 0,0-2 0,-24-5 0,2 0 0,-218-23 0,1035 30 0,-854 2 0,-258 17 0,311-14 0,21-5 0,0 0 0,0 0 0,-1 0 0,1 0 0,0 0 0,0 0 0,0 0 0,0 0 0,0 0 0,0 1 0,0-1 0,0 0 0,0 0 0,0 0 0,0 0 0,0 0 0,-1 0 0,1 0 0,0 0 0,0 1 0,0-1 0,0 0 0,0 0 0,0 0 0,0 0 0,0 0 0,0 0 0,0 1 0,0-1 0,0 0 0,0 0 0,0 0 0,0 0 0,1 0 0,-1 0 0,0 0 0,0 0 0,0 1 0,0-1 0,0 0 0,0 0 0,0 0 0,0 0 0,0 0 0,0 0 0,0 0 0,0 0 0,1 0 0,-1 0 0,0 1 0,0-1 0,0 0 0,0 0 0,0 0 0,0 0 0,0 0 0,0 0 0,1 0 0,-1 0 0,0 0 0,0 0 0,0 0 0,36 8 0,261 18 0,-44-5 0,-200-15 0,43 4 0,110 27 0,-183-28 0,-26-5 0,-16-1 0,-391 12 0,182-12 0,195 0 0,32-1 0,8 0 0,55 4 0,383-40 0,-619 59 0,-238 65 0,409-89 0,-49 18 0,52-19 0,-1 0 0,0 0 0,1 1 0,-1-1 0,1 0 0,-1 1 0,0-1 0,1 1 0,-1-1 0,1 1 0,-1-1 0,1 1 0,-1-1 0,1 1 0,-1 0 0,1-1 0,0 1 0,-1 0 0,1-1 0,0 1 0,0 0 0,-1 1 0,2-1 0,-1-1 0,1 1 0,0 0 0,-1 0 0,1 0 0,0 0 0,-1 0 0,1-1 0,0 1 0,0 0 0,0-1 0,0 1 0,0-1 0,0 1 0,0-1 0,0 1 0,0-1 0,0 0 0,0 1 0,0-1 0,1 0 0,44 10 0,0-1 0,0-3 0,1-2 0,76-3 0,-54 0 0,65-2 0,-65-1 0,1 3 0,100 14 0,-169-13 0,-17-2 0,-40-4 0,-1015-85 0,1027 88 0,56 3 0,83 2 0,202-13 0,321-52 0,-532 47 0,-57 4 0,-29 10 0,0 0 0,0 0 0,0 0 0,0-1 0,0 1 0,0 0 0,0 0 0,0-1 0,0 1 0,0 0 0,0 0 0,0 0 0,0-1 0,0 1 0,0 0 0,0 0 0,0 0 0,0-1 0,0 1 0,0 0 0,0 0 0,0 0 0,0-1 0,0 1 0,-1 0 0,1 0 0,0 0 0,0-1 0,0 1 0,0 0 0,0 0 0,-1 0 0,1 0 0,0 0 0,0-1 0,0 1 0,-1 0 0,1 0 0,0 0 0,0 0 0,0 0 0,-1 0 0,1 0 0,0 0 0,0 0 0,0 0 0,-1 0 0,1 0 0,0 0 0,0 0 0,-1 0 0,-47-8 0,-40 5 0,-157 13 0,244-10 0,0 0 0,1 0 0,-1 0 0,0 0 0,1 0 0,-1 0 0,0 0 0,1 0 0,-1 0 0,0 0 0,1 0 0,-1 0 0,0 1 0,1-1 0,-1 0 0,0 0 0,1 1 0,-1-1 0,1 0 0,-1 1 0,0-1 0,1 1 0,-1-1 0,1 0 0,-1 1 0,1-1 0,-1 2 0,17 8 0,40 7 0,-53-16 0,72 16 0,52 17 0,-112-24 0,-22-2 0,-30 2 0,-308 16 0,518-52 0,-14-1 0,-130 23 0,-29 4 0,0 0 0,0 0 0,0 0 0,0 0 0,0 0 0,0-1 0,0 1 0,0 0 0,0 0 0,0 0 0,0 0 0,0 0 0,0 0 0,0 0 0,0 0 0,0 0 0,0-1 0,0 1 0,0 0 0,0 0 0,0 0 0,0 0 0,0 0 0,0 0 0,0 0 0,0 0 0,0 0 0,0-1 0,0 1 0,0 0 0,0 0 0,0 0 0,0 0 0,0 0 0,1 0 0,-1 0 0,0 0 0,0 0 0,0 0 0,0 0 0,0 0 0,0-1 0,0 1 0,0 0 0,0 0 0,0 0 0,1 0 0,-1 0 0,0 0 0,0 0 0,0 0 0,0 0 0,0 0 0,-16-5 0,-24-2 0,31 6 0,-93-14 0,-158-1 0,479 4 0,49-5 0,-525 15 0,85 22-1365,161-18-5461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11.15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24575,'0'0'-8191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11.96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24575,'0'0'-8191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4:12.87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24575,'0'0'-8191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5:03.76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2634 59 24575,'-174'15'0,"16"-15"0,69-15 0,73 14 0,10 0 0,1 1 0,-1 0 0,1 0 0,0 0 0,-1 0 0,1 1 0,-8 2 0,13-3 0,0 0 0,0 0 0,0 1 0,0-1 0,0 0 0,0 0 0,0 1 0,0-1 0,0 0 0,0 0 0,0 1 0,0-1 0,0 0 0,0 0 0,0 1 0,0-1 0,0 0 0,0 0 0,0 1 0,0-1 0,0 0 0,0 0 0,1 0 0,-1 1 0,0-1 0,0 0 0,0 0 0,0 0 0,0 1 0,1-1 0,-1 0 0,0 0 0,0 0 0,0 0 0,1 0 0,-1 1 0,0-1 0,0 0 0,1 0 0,-1 0 0,0 0 0,0 0 0,1 0 0,-1 0 0,0 0 0,0 0 0,1 0 0,-1 0 0,0 0 0,1 0 0,14 6 0,17 3 0,1-1 0,-1-2 0,1-1 0,35 0 0,140-7 0,-79 0 0,-58 8 0,-133-3 0,17 1 0,-112-12 0,-48 2 0,167 12 0,38-6 0,0 0 0,0-1 0,-1 1 0,1 0 0,0 0 0,0 0 0,0 0 0,0 1 0,0-1 0,-1 0 0,1 0 0,0 0 0,0 0 0,0 0 0,0 0 0,0 0 0,-1 0 0,1 0 0,0 0 0,0 0 0,0 0 0,0 0 0,0 1 0,0-1 0,0 0 0,0 0 0,-1 0 0,1 0 0,0 0 0,0 0 0,0 1 0,0-1 0,0 0 0,0 0 0,0 0 0,0 0 0,0 0 0,0 1 0,0-1 0,0 0 0,0 0 0,0 0 0,0 0 0,0 0 0,0 1 0,0-1 0,0 0 0,0 0 0,0 0 0,0 0 0,0 0 0,0 1 0,0-1 0,0 0 0,1 0 0,19 8 0,342 64 0,-344-70 0,-11-1 0,0 0 0,1 0 0,-1 0 0,0 1 0,-1 0 0,9 3 0,-15-5 0,0 0 0,0 1 0,0-1 0,0 1 0,0-1 0,0 0 0,0 1 0,0-1 0,0 0 0,0 1 0,0-1 0,0 1 0,0-1 0,0 0 0,0 1 0,0-1 0,0 0 0,-1 1 0,1-1 0,0 0 0,0 1 0,0-1 0,-1 0 0,1 1 0,0-1 0,0 0 0,-1 0 0,1 1 0,0-1 0,-1 0 0,1 0 0,0 0 0,-1 0 0,1 1 0,0-1 0,-1 0 0,1 0 0,-1 0 0,1 0 0,0 0 0,-1 0 0,0 0 0,-18 8 0,-50 4 0,-1-3 0,-136 0 0,168-8 0,-4-1 0,39-1 0,26 0 0,469 10 0,-468-3 0,-37 2 0,-38 5 0,-38-2 0,-156 0 0,127-9 0,178-2 0,-1 3 0,1 2 0,63 14 0,-76-4 0,-30-6 0,-17-9 0,0 0 0,0 0 0,0 0 0,0 0 0,0 0 0,0 0 0,0 0 0,0 0 0,-1 0 0,1 0 0,0 0 0,0 0 0,0 0 0,0 0 0,0 1 0,0-1 0,0 0 0,0 0 0,0 0 0,0 0 0,0 0 0,0 0 0,0 0 0,-1 0 0,1 0 0,0 1 0,0-1 0,0 0 0,0 0 0,0 0 0,0 0 0,0 0 0,0 0 0,0 0 0,0 0 0,0 1 0,0-1 0,0 0 0,0 0 0,1 0 0,-1 0 0,0 0 0,0 0 0,0 0 0,0 0 0,0 1 0,0-1 0,0 0 0,0 0 0,0 0 0,0 0 0,0 0 0,0 0 0,0 0 0,0 0 0,1 0 0,-1 0 0,-177 15 0,-117 17 0,313-33 0,0 1 0,0 1 0,35 6 0,9 0 0,188 26 0,-250-34 0,-1 1 0,0 0 0,1 0 0,-1 0 0,0 0 0,1 0 0,-1 0 0,1 0 0,-1 0 0,0 0 0,1 0 0,-1 0 0,0 0 0,1 0 0,-1 0 0,0 0 0,1 0 0,-1 0 0,0 1 0,1-1 0,-1 0 0,0 0 0,1 0 0,-1 1 0,0-1 0,0 0 0,1 0 0,-1 1 0,0-1 0,0 0 0,1 0 0,-1 1 0,0-1 0,0 0 0,0 1 0,0-1 0,1 0 0,-1 1 0,0-1 0,0 0 0,0 1 0,0-1 0,0 0 0,0 1 0,0-1 0,0 1 0,0-1 0,0 0 0,0 1 0,0-1 0,0 0 0,0 1 0,0-1 0,-1 0 0,1 1 0,0-1 0,0 0 0,0 1 0,-1-1 0,1 0 0,0 0 0,0 1 0,0-1 0,-1 0 0,1 0 0,0 1 0,-1-1 0,-20 16 0,-36 3 0,-100 21 0,35-11 0,-17 0 0,248-23 0,-4-9 0,-59 1 0,1 2 0,72 8 0,-118-6 0,-7 0 0,-24 6 0,-38 6 0,-142-6 0,186-8 0,121-1 0,115 2 0,-171 7 0,-34-1 0,-27 1 0,-45 1 0,0-2 0,-101-3 0,72-3 0,123-2 0,68-3 0,-65 2 0,-29 2 0,-10-1 0,-550 9 0,635-21 0,-16 1 0,285-25 0,-466 21 0,-174-17 0,367 14 0,356-43 0,-426 63 0,-9 1 0,-24 8 0,-44 10 0,-73 3 0,-1-6 0,-150-2 0,117-14 0,274 2 0,-27 0 0,73-4 0,-61-2 0,147 15 0,-273-1 0,-649 32 0,362-37 0,319-2 0,36 0 0,375-6 0,-128-5 0,-611 16 0,179-3 0,47 1 0,54-2 0,0-3 0,-79-8 0,26-2 0,199-15 0,-86 23 0,-62 1 0,1-3 0,-97-15 0,160 17 0,1 0 0,0 1 0,-1-1 0,1 0 0,0 0 0,-1 0 0,1 0 0,0 0 0,-1 0 0,1 0 0,-1-1 0,1 1 0,0 0 0,-1 0 0,1 0 0,0 0 0,-1 0 0,1 0 0,0-1 0,0 1 0,-1 0 0,1 0 0,0-1 0,-1 1 0,1 0 0,0 0 0,0-1 0,0 1 0,-1 0 0,1 0 0,0-1 0,0 1 0,0 0 0,0-1 0,-1 1 0,1 0 0,0-1 0,13-7 0,29-4 0,-41 11 0,77-17 0,2 2 0,-1 5 0,1 2 0,127 4 0,-166 15 0,-32 0 0,-10-9 0,1 0 0,-1 0 0,1 0 0,-1-1 0,0 1 0,1 0 0,-1 0 0,0-1 0,0 1 0,1-1 0,-1 1 0,0 0 0,0-1 0,0 1 0,0-1 0,0 0 0,0 1 0,0-1 0,-1 0 0,-28 12 0,-2-2 0,0-2 0,0 0 0,0-2 0,-1-2 0,1-1 0,-1-1 0,0-2 0,0-1 0,0-2 0,-36-8 0,62 9 0,0 0 0,0-1 0,1 0 0,-1-1 0,1 1 0,-1-1 0,1 0 0,0-1 0,-10-9 0,-44-57 0,47 53 0,-1 0 0,-21-19 0,34 37 0,1 0 0,0 0 0,0 0 0,-1 0 0,1 0 0,0-1 0,0 1 0,-1 0 0,1 0 0,0 0 0,0-1 0,0 1 0,0 0 0,-1 0 0,1-1 0,0 1 0,0 0 0,0 0 0,0-1 0,0 1 0,0 0 0,0 0 0,0-1 0,-1 1 0,1 0 0,0-1 0,0 1 0,0 0 0,0 0 0,0-1 0,1 1 0,-1 0 0,0 0 0,0-1 0,0 1 0,0-1 0,12-2 0,20 3 0,-32 0 0,373 22 0,-161-14 0,-151 4 0,-67-8 0,0 0 0,-1-1 0,1 0 0,0 0 0,-13 4 0,-55 12 0,-1-2 0,-152 12 0,176-26 0,-88-5 0,138 2 0,0 0 0,0 0 0,1 0 0,-1-1 0,0 1 0,0 0 0,1 0 0,-1-1 0,0 1 0,0 0 0,1-1 0,-1 1 0,0 0 0,1-1 0,-1 1 0,0-1 0,1 1 0,-1-1 0,1 0 0,-1 1 0,1-1 0,-1 0 0,1 1 0,0-1 0,-1 0 0,1 1 0,0-1 0,-1 0 0,1 0 0,0 1 0,0-1 0,0 0 0,0 0 0,-1 1 0,1-1 0,0 0 0,0 0 0,1 0 0,-1 1 0,0-1 0,0 0 0,0 0 0,0 1 0,1-1 0,-1 0 0,0 0 0,1 1 0,-1-1 0,2-1 0,-1-1 0,1-1 0,0 1 0,0-1 0,0 1 0,0 0 0,0 0 0,1 0 0,-1 0 0,6-3 0,9-4 0,0 1 0,0 1 0,1 0 0,0 1 0,0 1 0,26-4 0,121-13 0,-51 8 0,-86 11 0,-2 0 0,-54 3 0,-308 1 0,183-14 0,-15 25 0,131-7 0,35-4 0,0 1 0,0 0 0,0 0 0,0 0 0,1 0 0,-1 0 0,0 0 0,1 1 0,-1-1 0,1 0 0,0 1 0,-1-1 0,1 1 0,0 0 0,0-1 0,0 1 0,0 0 0,0 0 0,-1 3 0,-17 46 0,14-36 0,4-13 0,0 0 0,0 0 0,1 0 0,-1 0 0,1 1 0,-1-1 0,1 0 0,0 0 0,0 0 0,-1 0 0,2 0 0,-1 1 0,0-1 0,0 0 0,1 0 0,-1 0 0,1 0 0,-1 0 0,3 3 0,-2-4 0,0 0 0,0 0 0,0-1 0,0 1 0,0-1 0,0 1 0,1-1 0,-1 1 0,0-1 0,0 0 0,1 0 0,-1 1 0,0-1 0,1 0 0,-1 0 0,0 0 0,1 0 0,-1-1 0,0 1 0,0 0 0,1 0 0,-1-1 0,0 1 0,0-1 0,0 1 0,1-1 0,-1 0 0,0 1 0,0-1 0,0 0 0,0 0 0,1-1 0,48-37 0,-44 33 0,1 0 0,-1 0 0,1 0 0,0 1 0,1 0 0,-1 0 0,1 1 0,0 0 0,0 0 0,0 1 0,1 0 0,-1 1 0,13-3 0,-70 53 0,17-25 0,23-18 0,0 1 0,1 0 0,0 1 0,-13 12 0,20-17 0,-1 0 0,1 0 0,-1 0 0,1 0 0,0 0 0,0 0 0,0 0 0,0 1 0,0-1 0,1 0 0,-1 0 0,1 1 0,-1-1 0,1 0 0,0 1 0,0-1 0,0 0 0,0 1 0,0-1 0,1 0 0,-1 1 0,1-1 0,-1 0 0,1 1 0,2 3 0,-3-6 0,0 1 0,0-1 0,0 1 0,1 0 0,-1-1 0,0 1 0,1-1 0,-1 1 0,0-1 0,1 1 0,-1-1 0,0 1 0,1-1 0,-1 1 0,1-1 0,-1 1 0,1-1 0,-1 0 0,1 1 0,-1-1 0,1 0 0,0 1 0,-1-1 0,1 0 0,-1 0 0,1 0 0,0 1 0,-1-1 0,1 0 0,-1 0 0,1 0 0,0 0 0,-1 0 0,1 0 0,0 0 0,-1-1 0,1 1 0,0 0 0,-1 0 0,1 0 0,-1 0 0,1-1 0,-1 1 0,1 0 0,0-1 0,-1 1 0,1-1 0,-1 1 0,1 0 0,-1-1 0,0 1 0,1-1 0,-1 1 0,1-1 0,-1 1 0,0-1 0,1 1 0,-1-1 0,0 0 0,0 0 0,18-36 0,-17 29 0,-1 0 0,0 0 0,0 0 0,0 0 0,-1 0 0,0 1 0,-1-1 0,0 0 0,0 1 0,-1-1 0,0 1 0,0 0 0,0 0 0,-1 0 0,0 0 0,-1 0 0,-6-7 0,2 1 0,1 0 0,0-1 0,-6-17 0,4 2 0,2 0 0,-6-33 0,12 26 0,2 32 0,0 0 0,0-1 0,0 1 0,0 0 0,-1-1 0,0 1 0,0 0 0,0 0 0,0-1 0,-1 1 0,0 0 0,1 0 0,-2 0 0,-3-6 0,5 10 0,1 0 0,0-1 0,0 1 0,0 0 0,-1 0 0,1-1 0,0 1 0,0 0 0,0 0 0,-1-1 0,1 1 0,0 0 0,0 0 0,0-1 0,0 1 0,0 0 0,0-1 0,0 1 0,0 0 0,0-1 0,0 1 0,0 0 0,0-1 0,0 1 0,0 0 0,0-1 0,0 1 0,0 0 0,0 0 0,0-1 0,0 1 0,1 0 0,-1-1 0,0 1 0,0 0 0,0 0 0,0-1 0,1 1 0,-1 0 0,0 0 0,1-1 0,18-4 0,29 4 0,-42 2 0,11-2 0,-1-1 0,0 0 0,0-1 0,25-8 0,-21 5 0,0 1 0,26-2 0,115-17 0,-81 7 0,-59 12 0,0 0 0,39-4 0,124-5 0,7 22 0,-127-1 0,20 1 0,146 7 0,-350-8 0,19-6 0,-131-3 0,159-4 0,-73-2 0,102 10 0,-81 15 0,-10 1 0,-97 10 0,41 3 0,985-61 0,-282 30 0,-500 3 0,-28 1 0,-30 3 0,-295-10 0,-8 0 0,311 6 0,1 2 0,-45 12 0,46-8 0,0-2 0,-59 3 0,31-9 0,48-2 0,46-2 0,79-3 0,0 4 0,0 5 0,0 5 0,160 32 0,-171-21 0,144 10 0,-531-50 0,-147-2 0,131 38 0,691-4 0,-316-6 0,0 3 0,0 3 0,-1 3 0,101 34 0,-160-44 0,-14-2 0,-30-4 0,-53-9 0,-514-86 0,417 52 0,139 32 0,31 11 0,0 1 0,1 0 0,-1 0 0,0 2 0,-17 1 0,27-1 0,47 15 0,268 44 0,46 11 0,-335-65 0,17 4 0,46 18 0,-85-28 0,0 0 0,0 0 0,0 0 0,0 0 0,0 0 0,0 0 0,0 0 0,0 0 0,-1 0 0,1 0 0,0 0 0,0 0 0,0 0 0,0 0 0,0 0 0,0 0 0,0 0 0,0 0 0,0 1 0,0-1 0,0 0 0,-1 0 0,1 0 0,0 0 0,0 0 0,0 0 0,0 0 0,0 0 0,0 0 0,0 0 0,0 0 0,0 1 0,0-1 0,0 0 0,0 0 0,0 0 0,0 0 0,0 0 0,0 0 0,0 0 0,0 0 0,0 0 0,0 1 0,-20-1 0,-26-3 0,-31-12 0,-142-45 0,150 37 0,-1 4 0,-112-17 0,157 33 0,1 1 0,-1 1 0,0 1 0,1 2 0,-1 0 0,-25 6 0,49-8 0,-1 1 0,0-1 0,1 1 0,-1-1 0,0 1 0,1-1 0,-1 1 0,0 0 0,1 0 0,-1 0 0,1 0 0,0 0 0,-1 0 0,1 0 0,-1 2 0,2-3 0,0 1 0,0-1 0,0 1 0,0-1 0,0 1 0,0 0 0,0-1 0,0 0 0,0 1 0,1-1 0,-1 1 0,0-1 0,0 1 0,1-1 0,-1 1 0,0-1 0,0 0 0,1 1 0,-1-1 0,1 1 0,-1-1 0,0 0 0,1 0 0,-1 1 0,1-1 0,-1 0 0,1 0 0,-1 1 0,1-1 0,-1 0 0,1 0 0,55 17 0,-50-15 0,163 39 0,-169-41 0,0 0 0,0 0 0,-1 0 0,1 0 0,0 0 0,0 0 0,0 0 0,0 0 0,0 0 0,0 0 0,0 0 0,0 0 0,-1 1 0,1-1 0,0 0 0,0 0 0,0 0 0,0 0 0,0 0 0,0 0 0,0 0 0,0 0 0,0 0 0,0 1 0,0-1 0,0 0 0,0 0 0,0 0 0,0 0 0,0 0 0,0 0 0,0 0 0,0 1 0,0-1 0,0 0 0,0 0 0,0 0 0,0 0 0,0 0 0,0 0 0,0 0 0,0 1 0,0-1 0,0 0 0,0 0 0,0 0 0,0 0 0,0 0 0,0 0 0,0 0 0,1 0 0,-1 0 0,0 1 0,0-1 0,0 0 0,0 0 0,0 0 0,0 0 0,0 0 0,0 0 0,1 0 0,-1 0 0,0 0 0,0 0 0,0 0 0,0 0 0,0 0 0,0 0 0,1 0 0,-16 7 0,-23 2 0,-37-1 0,-118-4 0,185-5 0,9-1 0,18-4 0,32-5 0,25-4 0,15-4 0,173-11 0,-251 29 0,1 1 0,-1 0 0,1 1 0,0 1 0,-1 0 0,0 0 0,0 2 0,1 0 0,13 6 0,-28-7 0,-8-1 0,-13 0 0,-80-2 0,-145-17 0,380 45 0,-24-13 0,203 4 0,-305-22 0,-15-3 0,-20-6 0,25 10 0,-400-151 0,178 69 0,198 78 0,24 5 0,-1 1 0,1-1 0,-1 0 0,1 0 0,0 0 0,-1 0 0,1 0 0,0-1 0,0 0 0,0 1 0,-3-4 0,27 1 0,136 2 0,-1 6 0,210 32 0,-42 30 0,-216-41 0,-68-18 0,49 2 0,-52-6 0,61 12 0,-90-13 0,-3 0 0,0-1 0,0 1 0,0-1 0,0 0 0,0 0 0,0-1 0,0 1 0,0-1 0,0 0 0,0-1 0,1 1 0,-1-1 0,0 0 0,0 0 0,0-1 0,-1 1 0,1-1 0,0 0 0,4-3 0,29-11 0,68-19 0,-70 22 0,-88 14 0,14-1 0,0 2 0,-58 9 0,216-21 0,-63 8 0,0 2 0,63 8 0,-60-3 0,41 2 0,110-6 0,-209-2 0,-6-2 0,-16-3 0,-26-4 0,-1 3 0,-1 3 0,0 1 0,1 3 0,-1 2 0,0 2 0,1 2 0,-64 16 0,111-22 0,0 0 0,1 0 0,-1 0 0,0 0 0,0 0 0,0 0 0,0 0 0,0 0 0,0 0 0,0 0 0,0 0 0,0 0 0,1 0 0,-1 0 0,0 0 0,0 0 0,0 1 0,0-1 0,0 0 0,0 0 0,0 0 0,0 0 0,0 0 0,0 0 0,0 0 0,0 0 0,1 0 0,-1 0 0,0 0 0,0 0 0,0 1 0,0-1 0,0 0 0,0 0 0,0 0 0,0 0 0,0 0 0,0 0 0,0 0 0,0 0 0,0 0 0,0 1 0,0-1 0,0 0 0,19 2 0,28 1 0,127-5 0,122 4 0,-276 1 0,-34 4 0,-46 5 0,50-11 0,-415 113 0,203-48 0,9-18 0,186-43 0,-61 14 0,146-46 0,2 3 0,63-16 0,-54 18 0,176-51 0,-201 62 0,0 2 0,1 3 0,74-2 0,-206 12 0,1 4 0,-134 28 0,-206 80 0,410-108 0,36-8 0,41-8 0,252-57 0,125-20 0,-130 47 0,-245 34 0,1 2 0,115 12 0,-197-10 0,0 0 0,0 2 0,0 0 0,0 0 0,-18 6 0,-8 1 0,-61 8 0,1-2 0,-200 56 0,586-156 0,-221 70 0,1 3 0,0 2 0,65-1 0,-118 11 0,-5 0 0,0-1 0,1 1 0,-1 0 0,0 1 0,1-1 0,-1 1 0,0 0 0,1 0 0,4 2 0,-8-3 0,-1 0 0,0 0 0,0 0 0,0 0 0,0 0 0,0 1 0,0-1 0,1 0 0,-1 0 0,0 0 0,0 0 0,0 0 0,0 1 0,0-1 0,0 0 0,0 0 0,0 0 0,0 0 0,0 0 0,0 1 0,0-1 0,1 0 0,-1 0 0,0 0 0,0 0 0,0 1 0,0-1 0,-1 0 0,1 0 0,0 0 0,0 0 0,0 1 0,0-1 0,0 0 0,0 0 0,0 0 0,0 0 0,0 0 0,0 1 0,0-1 0,0 0 0,-1 0 0,1 0 0,0 0 0,0 0 0,0 0 0,0 0 0,0 1 0,-1-1 0,-11 7 0,-15 4 0,-92 20 0,-174 21 0,141-28 0,-11 1 0,206-20 0,375-7 0,-105-1 0,-391 19 0,-126 5 0,-184 25 0,291-30 0,-183 55 0,275-69 0,-42 15 0,34-10 0,26-4 0,221-25-4667,-73 5 1433,-52 10 5482,-64 2 3503,-29 3-5770,1-2-1,-1 0 1,1-1-1,17-8 0,-95 2 20,-111 4 0,0 6 0,0 9 0,-197 33 0,308-28 0,42-9 0,0 0 0,-39 3 0,108-11 0,57-12 0,-2-1 0,65-4 0,344-27 0,-1542 42 0,1986 6 0,-958 0 0,0 0 0,0 0 0,0 0 0,0 0 0,0 0 0,-1 0 0,1 1 0,0-1 0,0 0 0,0 0 0,0 0 0,0 0 0,0 0 0,0 0 0,0 0 0,0 0 0,0 0 0,0 1 0,0-1 0,0 0 0,0 0 0,0 0 0,0 0 0,0 0 0,0 0 0,0 0 0,0 1 0,0-1 0,0 0 0,0 0 0,0 0 0,0 0 0,0 0 0,0 0 0,0 0 0,0 1 0,0-1 0,0 0 0,0 0 0,0 0 0,0 0 0,0 0 0,0 0 0,1 0 0,-24 11 0,-37 10 0,-714 195 0,752-208 0,52-12 0,349-103 0,87-18 0,-450 122 0,-1 1 0,1 0 0,19 1 0,-122 27 0,-558 184 0,537-173 0,67-23 0,-254 80 0,426-111 0,380-91 0,-502 106 0,0 0 0,0 0 0,0 1 0,0 0 0,18 1 0,-27-1 0,1 1 0,-1 0 0,0 0 0,0 0 0,0 0 0,0 0 0,0 0 0,0 0 0,0 0 0,0 0 0,0 0 0,1 0 0,-1 0 0,0 1 0,0-1 0,0 0 0,0 0 0,0 0 0,0 0 0,0 0 0,0 0 0,0 0 0,0 0 0,1 0 0,-1 0 0,0 0 0,0 0 0,0 0 0,0 0 0,0 0 0,0 0 0,0 1 0,0-1 0,0 0 0,0 0 0,0 0 0,0 0 0,0 0 0,0 0 0,0 0 0,0 0 0,0 0 0,0 1 0,0-1 0,0 0 0,0 0 0,0 0 0,0 0 0,0 0 0,0 0 0,0 0 0,0 0 0,0 1 0,0-1 0,0 0 0,0 0 0,0 0 0,0 0 0,0 0 0,0 0 0,0 0 0,0 0 0,-1 0 0,1 0 0,0 0 0,0 0 0,0 0 0,0 1 0,0-1 0,-11 7 0,-16 6 0,-21 2 0,-2-2 0,-85 11 0,-106-2 0,156-16 0,74-6 0,-24 4 0,33-1 0,22 2 0,17 0 0,0-1 0,0-2 0,56-4 0,110-22 0,28-2 0,-413 46 0,68-5 0,-122 1 0,63-8 0,717-8 0,-571 3 0,-1 2 0,1 1 0,-28 11 0,-15 3 0,-30-1 0,0-3 0,0-5 0,-1-4 0,-113-8 0,109 0 0,202-29 0,181-34 0,-380 65 0,35-3 0,839-56 0,-641 51 0,1 5 0,0 5 0,144 24 0,-154-27 0,-197 11 0,-84 3 0,-328 13 0,1386-27 0,-888 1 0,-10 1 0,-19 7 0,-31 4 0,-128-9-507,150-4-351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5:28.2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14 165 24575,'200'-7'0,"-154"7"0,10 1 0,84-9 0,-316 19 0,137-6 0,1 2 0,-59 17 0,-9 2 0,291-50 0,-81 5 0,169-22 0,-152 28 0,155-8 0,-401 27 0,2 5 0,-1 5 0,-124 34 0,210-40 0,-60 25 0,17-6 0,68-24 0,17-4 0,26-6 0,128-29-830,108-19-5715,-176 40 7777,0 6 3781,174-7-3883,-223 5-1130,-28 5 0,-23 5 0,-479 107 0,253-64 0,218-41 0,304-74 0,-17 1 0,-202 58 0,0 3 0,1 4 0,-1 2 0,1 3 0,0 3 0,-1 3 0,0 3 0,108 29 0,-175-38 0,0 0 0,0 0 0,0 0 0,0 0 0,-1 0 0,1 0 0,0 0 0,0 0 0,0 1 0,0-1 0,0 0 0,0 0 0,-1 0 0,1 0 0,0 0 0,0 0 0,0 1 0,0-1 0,0 0 0,0 0 0,0 0 0,0 0 0,0 1 0,0-1 0,0 0 0,0 0 0,0 0 0,0 0 0,0 1 0,0-1 0,0 0 0,0 0 0,0 0 0,0 0 0,0 0 0,0 1 0,0-1 0,0 0 0,0 0 0,0 0 0,0 0 0,0 0 0,1 1 0,-1-1 0,0 0 0,0 0 0,0 0 0,-34 7 0,-56 3 0,82-9 0,-108 10 0,-11 0 0,-195 43 0,127-9 0,377-79 0,-51 1 0,12-5 0,2 7 0,148-13 0,27 27 0,-294 12 0,-38-3 0,-47-7 0,-123-9 0,0 9 0,-215 9 0,395 7 0,8 0 0,23 4 0,43 2 0,428 3 0,-53-2 0,-317 4 0,-130-12 0,0 0 0,0 0 0,0 0 0,0 0 0,0 0 0,0 1 0,0-1 0,0 0 0,0 0 0,0 0 0,0 0 0,0 0 0,0 0 0,0 0 0,0 0 0,0 0 0,0 0 0,0 1 0,0-1 0,0 0 0,0 0 0,0 0 0,0 0 0,0 0 0,0 0 0,0 0 0,0 0 0,0 0 0,0 0 0,0 0 0,0 1 0,0-1 0,0 0 0,1 0 0,-1 0 0,-19 3 0,-29 2 0,-115 0 0,37-3 0,-238 35 0,226-11 0,159-20 0,24-1 0,268-6 0,26 0 0,-266 5 0,-1 3 0,119 27 0,-169-29 0,-16-5 0,-1 1 0,1 1 0,0-1 0,0 1 0,-1 0 0,1 0 0,5 4 0,-11-6 0,0 0 0,0 0 0,1 1 0,-1-1 0,0 0 0,0 0 0,0 0 0,0 1 0,0-1 0,0 0 0,0 0 0,0 1 0,0-1 0,0 0 0,0 0 0,0 1 0,0-1 0,0 0 0,0 0 0,0 1 0,-1-1 0,1 0 0,0 0 0,0 0 0,0 1 0,0-1 0,0 0 0,0 0 0,-1 0 0,1 1 0,0-1 0,0 0 0,0 0 0,-1 0 0,1 0 0,0 0 0,0 0 0,0 1 0,-1-1 0,1 0 0,0 0 0,0 0 0,-1 0 0,1 0 0,0 0 0,0 0 0,-1 0 0,1 0 0,0 0 0,0 0 0,0 0 0,-1 0 0,1 0 0,0 0 0,0 0 0,-1 0 0,1 0 0,0-1 0,0 1 0,-1 0 0,-21 3 0,-266 6 0,61-4 0,-50 29 0,214-24 0,40-7 0,-2-1 0,24-1 0,14-2 0,584-52 0,-257 20 0,-90 15 0,-361 4 0,-333-8 0,405 14 0,27 0 0,13 8 0,-1-1 0,0 1 0,0-1 0,0 0 0,1 1 0,-1-1 0,0 1 0,1-1 0,-1 1 0,1-1 0,-1 1 0,0-1 0,1 1 0,-1 0 0,1-1 0,-1 1 0,1-1 0,0 1 0,-1 0 0,1 0 0,-1-1 0,1 1 0,-1 0 0,1 0 0,1 0 0,41-18 0,2 3 0,79-17 0,100-4 0,-176 29 0,-16 2 0,-1 1 0,1 2 0,0 1 0,0 1 0,56 8 0,-39-5 0,-41-3 0,-1 0 0,1 0 0,0 1 0,0 0 0,0 0 0,-1 1 0,1 0 0,8 3 0,-66 7 0,48-11 0,-63 4 0,-93-3 0,148-6 0,19-3 0,21-5 0,11-1 0,1 2 0,0 1 0,0 2 0,79-3 0,-120 11 0,0 0 0,0 0 0,0-1 0,-1 1 0,1 0 0,0 0 0,0 0 0,0 0 0,-1 1 0,1-1 0,0 0 0,0 0 0,0 0 0,-1 1 0,1-1 0,0 0 0,0 1 0,-1-1 0,1 1 0,0-1 0,-1 1 0,2 0 0,-12 12 0,-41 16 0,36-21 0,-23 17 0,2 1 0,1 2 0,-43 43 0,77-71 0,1 0 0,0 0 0,-1 1 0,1-1 0,0 0 0,-1 0 0,1 1 0,0-1 0,0 0 0,-1 1 0,1-1 0,0 1 0,0-1 0,0 0 0,-1 1 0,1-1 0,0 1 0,0-1 0,0 0 0,0 1 0,0-1 0,0 1 0,0-1 0,0 1 0,0-1 0,0 0 0,0 1 0,0-1 0,0 1 0,0-1 0,0 0 0,1 1 0,-1-1 0,0 1 0,0-1 0,0 0 0,1 1 0,-1-1 0,0 0 0,0 1 0,1-1 0,0 1 0,23 9 0,32-3 0,-56-7 0,22 0 0,2 3 0,-25-2 0,1-1 0,-1 1 0,0 0 0,0 0 0,0 0 0,0 0 0,0-1 0,0 1 0,0 0 0,0-1 0,-1 1 0,1-1 0,0 1 0,0-1 0,0 0 0,-1 1 0,1-1 0,0 0 0,-3 0 0,-64 19 0,-2-4 0,-110 10 0,130-19 0,-112 12 0,-94 12 0,30 5 0,94 0 0,141-36 0,0 0 0,-1 1 0,1 0 0,0 1 0,10 1 0,22 2 0,109-4 0,98 4 0,-205-1 0,0 2 0,-1 1 0,69 21 0,-110-27 0,1 0 0,-1 0 0,0 1 0,0-1 0,0 0 0,0 0 0,1 1 0,-1-1 0,0 1 0,0-1 0,0 1 0,0-1 0,0 1 0,0 0 0,0-1 0,0 1 0,-1 0 0,1 0 0,0 0 0,0 0 0,0 0 0,-1 0 0,1 0 0,0 1 0,-2-1 0,0 0 0,0 0 0,0-1 0,0 1 0,0 0 0,0 0 0,0-1 0,-1 1 0,1 0 0,0-1 0,0 1 0,-1-1 0,1 0 0,0 1 0,0-1 0,-3 0 0,-70 9 0,-562-4 0,680-8 0,0-1 0,-1-2 0,1-3 0,43-14 0,10 0 0,-96 22 0,160-28 0,-143 27 0,0 0 0,0 1 0,1 1 0,-1 1 0,0 1 0,30 6 0,-182-40 0,0 6 0,-2 6 0,0 6 0,-1 6 0,-178 12 0,291-3-120,-130 13-5168,136-12 5092,0 2-1,1 0 1,-1 1-1,1 1 0,0 0 1,-21 12-1,66-28 7158,44-10-7595,-38 10 1091,106-27-457,2 6 0,2 6 0,0 6 0,1 7 0,200 7 0,-320 9 0,-17-1 0,-14 0 0,-236 21 0,119-15 0,33-2 0,-162 19 0,203-18 0,1 2 0,1 2 0,-50 19 0,73-19 0,24-12 0,1 0 0,-1 0 0,0 1 0,0-1 0,0 0 0,0 0 0,0 0 0,0 1 0,0-1 0,0 0 0,0 0 0,0 1 0,1-1 0,-1 0 0,0 0 0,0 0 0,0 0 0,0 1 0,1-1 0,-1 0 0,0 0 0,0 0 0,0 0 0,1 0 0,-1 0 0,0 0 0,0 1 0,0-1 0,1 0 0,-1 0 0,0 0 0,0 0 0,1 0 0,-1 0 0,0 0 0,0 0 0,1 0 0,-1 0 0,0 0 0,0 0 0,0-1 0,1 1 0,-1 0 0,0 0 0,0 0 0,1 0 0,59-5 0,769-67 0,-826 72 0,23-2 0,0 1 0,0 1 0,1 2 0,-1 0 0,48 12 0,-62-8 0,-14-1 0,-30 3 0,-293 19 0,28-4 0,224-14 0,0 4 0,-70 21 0,139-32 0,-3-1 0,-1 2 0,1-1 0,0 1 0,1 0 0,-1 0 0,-8 6 0,15-9 0,0 0 0,0 0 0,-1 0 0,1 0 0,0 0 0,0 0 0,0 0 0,0 1 0,0-1 0,0 0 0,0 0 0,0 0 0,0 0 0,0 0 0,0 0 0,-1 0 0,1 0 0,0 0 0,0 1 0,0-1 0,0 0 0,0 0 0,0 0 0,0 0 0,0 0 0,0 0 0,0 0 0,0 1 0,0-1 0,0 0 0,0 0 0,0 0 0,0 0 0,0 0 0,0 0 0,0 0 0,0 1 0,0-1 0,0 0 0,0 0 0,1 0 0,-1 0 0,0 0 0,0 0 0,0 0 0,0 0 0,0 1 0,0-1 0,0 0 0,0 0 0,0 0 0,0 0 0,1 0 0,-1 0 0,0 0 0,0 0 0,0 0 0,0 0 0,0 0 0,13 3 0,18-1 0,536-44 0,-444 30 0,-63 10 0,-39 2 0,-36 1 0,-123 1 0,-210-25 0,-89-1 0,424 24 0,0 0 0,-1 1 0,1 1 0,0 0 0,0 1 0,0 0 0,0 1 0,1 0 0,-22 11 0,99-25 0,41-14 0,14-6 0,2 6 0,204-15 0,-316 39 0,-1 0 0,1 0 0,0 1 0,-1 0 0,1 1 0,-1 0 0,0 0 0,1 1 0,-1 0 0,0 1 0,0 0 0,-1 0 0,1 1 0,-1 0 0,0 1 0,9 7 0,-17-12 0,0-1 0,1 0 0,-1 1 0,1-1 0,-1 1 0,0-1 0,1 1 0,-1-1 0,0 0 0,1 1 0,-1-1 0,0 1 0,0 0 0,1-1 0,-1 1 0,0-1 0,0 1 0,0-1 0,0 1 0,0-1 0,0 1 0,0 0 0,0-1 0,0 1 0,0-1 0,0 1 0,0-1 0,0 1 0,-1-1 0,1 1 0,0 0 0,0-1 0,0 1 0,-1-1 0,1 1 0,-23 13 0,-38 0 0,56-13 0,-254 31 0,-60 12 0,312-43 0,4-1 0,0 0 0,0 1 0,1-1 0,-1 1 0,0 0 0,0 0 0,0 0 0,0 0 0,1 0 0,-1 0 0,0 1 0,1 0 0,-1-1 0,1 1 0,0 0 0,-4 4 0,6-6 0,1 1 0,-1 0 0,1-1 0,-1 1 0,1-1 0,-1 1 0,1-1 0,-1 1 0,1-1 0,-1 0 0,1 1 0,0-1 0,-1 0 0,1 1 0,0-1 0,-1 0 0,1 0 0,0 0 0,0 0 0,-1 0 0,1 1 0,0-1 0,-1 0 0,1 0 0,0-1 0,0 1 0,-1 0 0,1 0 0,0 0 0,1-1 0,28-2 0,-28 3 0,200-36 0,-104 16 0,145-9 0,-478 53-1130,-20 0-4278,-1 4 4226,-123 13 8902,479-56-7720,166-49 0,-66 13 0,-118 34 0,105-8 0,-201 25 0,0-1 0,1 0 0,-16-4 0,-19-2 0,-260-6 0,242 14 0,1 3 0,-111 20 0,133-12 0,27-8 0,45-18 0,244-94 0,-232 95 0,0 2 0,0 2 0,1 1 0,83-3 0,-104 16 0,-20-5 0,-1 1 0,0-1 0,0 1 0,0-1 0,0 0 0,0 1 0,0-1 0,0 1 0,0-1 0,0 0 0,0 1 0,0-1 0,0 1 0,0-1 0,0 0 0,-1 1 0,1-1 0,0 1 0,0-1 0,0 0 0,-1 1 0,1-1 0,0 0 0,0 1 0,-1-1 0,1 0 0,0 0 0,0 1 0,-1-1 0,0 1 0,-37 24 0,-45 11 0,-2-4 0,-165 40 0,161-49 0,-279 67 0,360-86 0,17-1 0,24-2 0,105-11 0,210-41 0,-275 38 0,-46 4 0,-55 2 0,14 4 0,-86-14 0,-1 3 0,-197 1 0,275 12 0,46-3 0,15-2 0,162-60 0,-45 13 0,-143 50 0,-12 5 0,-27 11 0,-46 18 0,-17 3 0,-97 24 0,136-46 0,0-1 0,-1-4 0,-85 3 0,132-9 0,0-1 0,0 0 0,0 0 0,1-1 0,-1 1 0,0-1 0,0 0 0,0-1 0,-5-1 0,8 1 0,1 1 0,-1-1 0,0 1 0,1-1 0,0 0 0,-1 1 0,1-1 0,0 0 0,0 0 0,0 0 0,0 0 0,0 0 0,0 0 0,1-1 0,-1 1 0,1 0 0,0 0 0,-1 0 0,1-1 0,0 1 0,0 0 0,1-4 0,-2-21 0,-1 12 0,2 0 0,-1 0 0,2 0 0,0 0 0,1 0 0,6-23 0,-9 47 0,0 0 0,1 0 0,0 0 0,0 1 0,1-1 0,0 0 0,0-1 0,1 1 0,4 10 0,-4-14 0,0 0 0,0 0 0,1 0 0,0 0 0,0-1 0,0 1 0,1-1 0,-1 0 0,1 0 0,0 0 0,0 0 0,1-1 0,-1 1 0,1-1 0,-1 0 0,1-1 0,0 1 0,0-1 0,0 0 0,1 0 0,-1 0 0,0-1 0,1 0 0,-1 0 0,10 0 0,14 1 0,0-1 0,0-2 0,46-6 0,-66 6 0,530-83 0,-403 47 19,-106 26-250,1 2 1,0 1-1,0 2 0,1 1 1,51-2-1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9T15:03:41.25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807 38 24575,'0'0'0,"-1"1"0,0-1 0,1 0 0,-1 0 0,0 0 0,1 0 0,-1 0 0,0 1 0,1-1 0,-1-1 0,0 1 0,1 0 0,-1 0 0,0 0 0,0 0 0,1 0 0,-1-1 0,0 1 0,1 0 0,-1 0 0,1-1 0,-1 1 0,0-1 0,1 1 0,-1 0 0,1-1 0,-1 0 0,17-9 0,35-6 0,-38 13 0,-2 1 0,-12 2 0,1 0 0,-1 0 0,1 0 0,0 0 0,0 0 0,0 0 0,0 0 0,-1 0 0,1 0 0,0 0 0,0 0 0,0 0 0,0 0 0,0 0 0,-1 0 0,1 1 0,0-1 0,0 0 0,0 0 0,0 0 0,0 0 0,-1 0 0,1 0 0,0 1 0,0-1 0,0 0 0,0 0 0,0 0 0,0 0 0,0 0 0,0 1 0,0-1 0,0 0 0,0 0 0,0 0 0,0 0 0,0 1 0,0-1 0,0 0 0,0 0 0,0 0 0,0 1 0,0-1 0,0 0 0,0 0 0,0 0 0,0 0 0,0 0 0,0 1 0,0-1 0,0 0 0,0 0 0,1 0 0,9 12 0,13 6 0,-5-9 0,0-1 0,1-1 0,0-1 0,0 0 0,1-2 0,-1 0 0,23 1 0,-43-1 0,-14 3 0,-18 5 0,-27 0 0,39-9 0,0 2 0,-37 12 0,54-16 0,-1 0 0,0 0 0,0-1 0,0 1 0,0-1 0,0 0 0,0-1 0,0 1 0,0-1 0,-6-2 0,-14 0 0,102-4 0,-1 0 0,20-8 0,-58 17 0,-38-1 0,0-1 0,0 0 0,0 0 0,0 0 0,0 0 0,0 0 0,0 0 0,0 0 0,0 0 0,0 0 0,0 0 0,0 0 0,0 0 0,0 0 0,0 0 0,0 0 0,-1 0 0,1 0 0,0 0 0,0 0 0,0 0 0,0 1 0,0-1 0,0 0 0,0 0 0,0 0 0,0 0 0,0 0 0,0 0 0,0 0 0,0 0 0,0 0 0,0 0 0,0 0 0,0 0 0,0 1 0,-23 1 0,-137 6 0,228-1 0,-41-8 0,-19 0 0,1 0 0,0 1 0,0 0 0,0 1 0,13 2 0,-80 17 0,-120 9 0,380-22 0,-395 0 0,245 15 0,-9-12 0,0-1 0,1-3 0,0-1 0,55-1 0,-112-19 0,1 0 0,-17-31 0,30 47 0,-1 0 0,0 0 0,0 0 0,0 0 0,1 0 0,-1 0 0,0-1 0,0 1 0,0 0 0,-1 0 0,1 0 0,0 0 0,0 0 0,0 0 0,-1-1 0,1 1 0,0 0 0,-1 0 0,1 0 0,-1-1 0,1 1 0,-1 0 0,1 0 0,-1-1 0,1 1 0,-1-1 0,0 1 0,1 0 0,-1-1 0,0 1 0,1-1 0,-1 1 0,0-1 0,0 0 0,0 1 0,1-1 0,-1 0 0,0 0 0,-2 1 0,-44 11 0,32-10 0,-209 65 0,155-56 0,51-9 0,0 1 0,0 0 0,-34 12 0,52-15 0,0 0 0,0 0 0,0 0 0,0 0 0,0 0 0,0 0 0,-1 0 0,1 0 0,0 0 0,0 1 0,0-1 0,0 0 0,0 0 0,0 0 0,0 0 0,0 0 0,0 0 0,0 0 0,0 1 0,0-1 0,0 0 0,0 0 0,-1 0 0,1 0 0,0 0 0,0 0 0,0 1 0,0-1 0,0 0 0,1 0 0,-1 0 0,0 0 0,0 0 0,0 1 0,0-1 0,0 0 0,0 0 0,0 0 0,0 0 0,0 0 0,0 0 0,0 0 0,0 1 0,0-1 0,0 0 0,1 0 0,-1 0 0,0 0 0,0 0 0,0 0 0,0 0 0,0 0 0,0 0 0,0 0 0,1 0 0,-1 0 0,0 0 0,0 0 0,0 1 0,0-1 0,0 0 0,0 0 0,1 0 0,-1 0 0,0 0 0,0-1 0,19 9 0,19 2 0,26 3 0,2-2 0,117 2 0,-108-13 0,-67 0 0,-48 0 0,-83 0 0,156-5 0,-31 4 0,-22 4 0,-115 21 0,173-28 0,28-3 0,-50 5 0,-25 1 0,-27 1 0,-32 1 0,51-1 0,26-2 0,16-1 0,-7 0 0,-49 3 0,-206 0 0,311-8 0,-39 4 0,-31 2 0,-14 3 0,6-1 0,-97 6 0,-105-6 0,274-23 0,-44 18 0,3-2 0,-52 5 0,-9 3 0,60 0 0,89-1 0,-68 0 0,-37 0 0,-12 0 0,-121-14 0,230-11 0,-98 24 0,10-2 0,-30 4 0,-28 3 0,-110 6 0,190-7 0,-25-1 0,1 0 0,0-1 0,-1-1 0,19-3 0,-116-15 0,54 18 0,-18-4 0,78-6 0,21 3 0,-38 6 0,-1-1 0,0 0 0,29-10 0,-73 4 0,3 6 0,0 2 0,0 0 0,-30 6 0,-6-1 0,272-12 0,-210 7 0,0 0 0,0-1 0,0 1 0,0 0 0,0 0 0,0 0 0,0 0 0,0 0 0,0 0 0,0 0 0,0 0 0,0 0 0,0 0 0,0 0 0,0 0 0,0 0 0,0-1 0,0 1 0,0 0 0,0 0 0,0 0 0,0 0 0,0 0 0,0 0 0,0 0 0,0 0 0,0 0 0,0 0 0,0 0 0,0-1 0,0 1 0,0 0 0,0 0 0,0 0 0,0 0 0,0 0 0,0 0 0,0 0 0,0 0 0,0 0 0,-16-6 0,-22-5 0,0 5 0,21 4 0,0-1 0,1 0 0,-18-7 0,108-1 0,-64 10 0,18-2 0,-28 0 0,-18-1 0,-33-1 0,40 5 0,1-1 0,-1 0 0,0 0 0,-16-5 0,64-9 0,126-20 0,-274 31 0,244-17 0,-90 20 0,-72 2 0,-33 1 0,16 1 0,36-3 0,15-2 0,37-5 0,25-5 0,-48 8 0,-17 3 0,-6 0 0,-214 2 0,230-5 0,0 0 0,0 1 0,18-1 0,4 4 0,0-2 0,56-9 0,-96 11 0,1 0 0,0-1 0,-1 1 0,1-1 0,0-1 0,-7-1 0,-32-5 0,-38 8 0,50 0 0,28 0 0,12 0 0,104 2 0,118-4 0,-225 1 0,-1 1 0,1-1 0,-1 0 0,1 0 0,-1-1 0,0 1 0,6-4 0,-10 5 0,0 0 0,1 0 0,-1 0 0,0 0 0,0 0 0,0 0 0,1 0 0,-1-1 0,0 1 0,0 0 0,0 0 0,1 0 0,-1 0 0,0 0 0,0-1 0,0 1 0,0 0 0,0 0 0,1 0 0,-1-1 0,0 1 0,0 0 0,0 0 0,0-1 0,0 1 0,0 0 0,0 0 0,0-1 0,0 1 0,0 0 0,0 0 0,0 0 0,0-1 0,0 1 0,0 0 0,0 0 0,0-1 0,0 1 0,0 0 0,0 0 0,0-1 0,-1 1 0,-21-7 0,-32 1 0,-1 2 0,-99 6 0,66 15 0,65-11 0,20-5 0,1 0 0,0 1 0,0-1 0,0 1 0,0-1 0,0 1 0,0 0 0,1 0 0,-1 0 0,1 0 0,-1 0 0,1 0 0,0 0 0,0 1 0,0-1 0,-2 4 0,-16 49 0,15-42 0,3-11 0,1-1 0,-1 0 0,0 0 0,0 1 0,0-1 0,0 0 0,-1 0 0,1 0 0,0-1 0,0 1 0,0 0 0,-1 0 0,1-1 0,-1 1 0,1 0 0,0-1 0,-1 1 0,1-1 0,-1 0 0,1 0 0,-1 1 0,1-1 0,-4 0 0,-46-2 0,30 1 0,-61 1 0,50 0 0,28 0 0,13 0 0,30-4 0,-31 3 0,0-1 0,1 2 0,-1-1 0,0 1 0,0 0 0,14 3 0,-53 14 0,-201 60 0,340-91 0,118-31 0,-468 90 0,217-37 0,38-4 0,43-2 0,225-7 0,-307 6 0,1 1 0,-36 8 0,6-1 0,51-9 0,-12 2 0,1 0 0,-1 1 0,0 0 0,-25 10 0,89-19 0,54-16 0,0 5 0,1 5 0,187 1 0,-263 12 0,-1 0 0,-59 0 0,-167-2 0,210-1 0,1-1 0,-1-1 0,0 0 0,15-7 0,20-8 0,-24 12 0,0 2 0,33-5 0,-54 10 0,0 0 0,0 0 0,0 0 0,0 0 0,0 0 0,0 0 0,0 0 0,0-1 0,0 1 0,0 0 0,0 0 0,0 0 0,0 0 0,0 0 0,0 0 0,0 0 0,0 0 0,0 0 0,0 0 0,0 0 0,0-1 0,0 1 0,0 0 0,0 0 0,0 0 0,0 0 0,0 0 0,0 0 0,0 0 0,0 0 0,0 0 0,0 0 0,0 0 0,0 0 0,0 0 0,0 0 0,1-1 0,-1 1 0,0 0 0,0 0 0,0 0 0,0 0 0,0 0 0,0 0 0,0 0 0,0 0 0,0 0 0,0 0 0,0 0 0,0 0 0,1 0 0,-14-4 0,-18-2 0,17 6 0,0 1 0,1 0 0,-1 1 0,1 0 0,-1 1 0,1 1 0,0 0 0,0 1 0,1 0 0,-1 1 0,1 0 0,0 1 0,-17 13 0,10-5 0,-19 16 0,28-23 0,15-11 0,35-27 0,48-27 0,-72 49 0,0 0 0,0 1 0,0 0 0,1 1 0,0 1 0,32-5 0,-43 9 0,0-1 0,-1 1 0,1-2 0,-1 1 0,0 0 0,1-1 0,-1 0 0,0-1 0,6-5 0,-11 9 0,0-1 0,-1 0 0,1 0 0,0 1 0,-1-1 0,1 1 0,-1-1 0,1 0 0,-1 1 0,1-1 0,-1 1 0,1-1 0,-1 1 0,0-1 0,1 1 0,-1 0 0,0-1 0,1 1 0,-1 0 0,0 0 0,0-1 0,1 1 0,-1 0 0,0 0 0,0 0 0,1 0 0,-1 0 0,0 0 0,0 0 0,1 0 0,-3 0 0,-26-1 0,-19-1 0,26 1 0,0 1 0,-41 4 0,60 1 0,12 3 0,11 5 0,22 3 0,-34-14 0,-1 0 0,0 0 0,0 1 0,0 0 0,-1 0 0,1 0 0,-1 1 0,0 0 0,0 1 0,0-1 0,6 7 0,-12-11 0,0 1 0,1-1 0,-1 1 0,0-1 0,0 1 0,1-1 0,-1 1 0,0-1 0,0 1 0,0-1 0,1 1 0,-1 0 0,0-1 0,0 1 0,0-1 0,0 1 0,0 0 0,0-1 0,0 1 0,0-1 0,-1 1 0,1-1 0,0 1 0,0 0 0,0-1 0,-1 1 0,1-1 0,0 1 0,-1 0 0,-17 15 0,-32 8 0,42-21 0,-57 22 0,-106 25 0,211-63 0,-8 2 0,0 0 0,0 3 0,1 0 0,58-5 0,-11 16 0,-80-3 0,-26 2 0,17 2 0,22 3 0,17-1 0,1-1 0,59 1 0,-36-3 0,37-1 0,-337 19 0,274-22 0,0 0 0,0 2 0,0 1 0,-1 1 0,1 1 0,29 10 0,-104-6 0,-128 5 0,-96-6 0,561-8-1365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05.2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3:10.37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561 4 24575,'-34'0'0,"-1"3"0,-53 9 0,36-3 0,0-3 0,0-1 0,-102-7 0,151 2 0,-7 0 0,0-1 0,1 0 0,-1 0 0,0-1 0,1 0 0,0-1 0,-12-4 0,21 6 0,0 1 0,-1 0 0,1 0 0,0 0 0,0 0 0,0 0 0,0 0 0,0 0 0,0 0 0,-1 0 0,1-1 0,0 1 0,0 0 0,0 0 0,0 0 0,0 0 0,0 0 0,0 0 0,0-1 0,0 1 0,0 0 0,0 0 0,0 0 0,0 0 0,0-1 0,0 1 0,0 0 0,0 0 0,0 0 0,0 0 0,0 0 0,0-1 0,0 1 0,0 0 0,0 0 0,0 0 0,0 0 0,0 0 0,0-1 0,0 1 0,0 0 0,0 0 0,0 0 0,1 0 0,-1 0 0,0 0 0,0-1 0,0 1 0,0 0 0,0 0 0,12-4 0,13 0 0,384 0 0,-213 7 0,-96-5 0,107 4 0,-176 1 0,112 5 0,43 4 0,95-2 0,-216-7 0,68-5 0,50 2 0,-162 2 0,175 7 0,372-9-1365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15.36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24575,'2'0'0,"3"0"0,2 0 0,0 2 0,0 1 0,2-1 0,1 0 0,1 0 0,0-1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16.87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3:31:17.90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C02F-ABCA-4C36-ABE5-E3685B1BB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C18D9B-9E28-4AA8-93E4-2D371767F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1646E-33EB-455B-8ACC-1F83886E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AFBED-CDAE-4ED4-863A-5F1A7B724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50E16-3650-48E5-8A3C-D7AC881C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36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45C8-7E1E-4087-863D-1DD1B008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14136-EC28-4B1E-AF33-041E28950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1E2BC-BF7D-4218-AE36-7425A41A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BD2C6-D7CF-4420-A049-2F3D7C33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99630-DB07-4387-A82D-8105EF3E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73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DC8453-CA29-4C0C-95E3-86FC503D2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8FC92-3034-4D94-B6A4-DED2BC58F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1F49F-3475-4024-AF67-A5850FAB2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48744-0EC8-45C0-98D4-8D7F7C24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5E7AB-8A69-4389-99AB-1759DF95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8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E58F-566C-4C14-9B8F-18C4465D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F3D26-2C68-4148-B835-363A1CEA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87F75-3E29-40C8-8E3C-6B0335994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4C872-C32D-45D2-8262-72E0BEF1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BCF1F-186E-422B-8FC3-614DB9BD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52D7-950E-4733-8A69-416B8BC9C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0EA13-EA73-49E5-84D1-142793E67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A6642-334F-419D-B0CB-D86510C4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C38BE-AA37-4E7B-B90D-1F7D4E0E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F474-BC4F-49F8-B319-33B2E35B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2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F69D2-B38E-4CE5-B8F9-4691CFD5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191E-F5C1-4AA3-B59B-132319F06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D87A4-81FF-43FC-9400-B3652604C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B19E7-DE81-424E-9ED3-12266A11C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8DBB2-2D70-473A-917C-C3164E62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83513-6590-4AA1-9AFE-0D25EFDA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1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E839-8190-4AD7-946B-926B74B95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CDA17-302D-4745-8EA6-B0C69F5A9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453A-2222-4C12-A058-724AD947A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38DEDD-81FC-46A4-894C-AFBB89460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09D3BE-D9E9-4FC0-9E28-BF02D4E8F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DDEB83-3D69-46F8-B313-AD99E415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B8E2E-1CAE-4B35-A8CD-B92ED777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C6CA8E-08CD-4B45-8934-2DC2A877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7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C9BF-38A4-471A-A5D9-B1A5DF9E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B43E6-660D-4910-80F1-376D00B0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4503A-A7B0-468D-8D0A-C9531EDF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2592F-6E36-482F-BDA6-67C76F86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7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6F7264-FBC5-467F-8EBE-D5BDED5D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3F445-1243-4B9F-96C8-90EED9B5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7F7CE-355B-4375-804D-8132972D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4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CE0C-0BE5-49E9-A332-53F45538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28CD5-A10C-4680-8FC7-DD31CC0AB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ABAEA-D031-438E-A0CB-BDA40FD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F4B4E-C31F-456F-8793-E9584134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F9E7D-98AA-45E4-9DCC-B03F7543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3C6C8-9464-4EB4-8B71-F3AA2168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1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7366-4D64-437D-89D3-A0C6729C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B7F1B-444D-493E-80B9-7A92713D6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A00B2-8589-4700-A401-E8FBA5096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3BCFF-77E6-4CB6-BB1B-262A3704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9405D-8FDC-4447-A7E3-74EDF2EE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2F0DE-C365-43F8-9BA3-57FE5C4C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1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DDCA93-0AE6-4E93-A1DB-AEA57F0B7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87400-2456-489B-956A-3889B5522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F4E98-E3E5-4B47-820A-E281D91D0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77A8C-F997-4DF3-899F-25D8FEE7E221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E00F6-5E94-4DC5-836D-60FD42926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700A-B1B4-4112-B649-422AE195F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78422-5738-44CE-A253-73290BEA9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9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customXml" Target="../ink/ink10.xml"/><Relationship Id="rId26" Type="http://schemas.openxmlformats.org/officeDocument/2006/relationships/customXml" Target="../ink/ink18.xml"/><Relationship Id="rId39" Type="http://schemas.openxmlformats.org/officeDocument/2006/relationships/image" Target="../media/image17.png"/><Relationship Id="rId21" Type="http://schemas.openxmlformats.org/officeDocument/2006/relationships/customXml" Target="../ink/ink13.xml"/><Relationship Id="rId34" Type="http://schemas.openxmlformats.org/officeDocument/2006/relationships/customXml" Target="../ink/ink26.xml"/><Relationship Id="rId42" Type="http://schemas.openxmlformats.org/officeDocument/2006/relationships/customXml" Target="../ink/ink32.xml"/><Relationship Id="rId47" Type="http://schemas.openxmlformats.org/officeDocument/2006/relationships/customXml" Target="../ink/ink36.xml"/><Relationship Id="rId50" Type="http://schemas.openxmlformats.org/officeDocument/2006/relationships/customXml" Target="../ink/ink39.xml"/><Relationship Id="rId55" Type="http://schemas.openxmlformats.org/officeDocument/2006/relationships/image" Target="../media/image19.png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customXml" Target="../ink/ink21.xml"/><Relationship Id="rId11" Type="http://schemas.openxmlformats.org/officeDocument/2006/relationships/customXml" Target="../ink/ink5.xml"/><Relationship Id="rId24" Type="http://schemas.openxmlformats.org/officeDocument/2006/relationships/customXml" Target="../ink/ink16.xml"/><Relationship Id="rId32" Type="http://schemas.openxmlformats.org/officeDocument/2006/relationships/customXml" Target="../ink/ink24.xml"/><Relationship Id="rId37" Type="http://schemas.openxmlformats.org/officeDocument/2006/relationships/image" Target="../media/image16.png"/><Relationship Id="rId40" Type="http://schemas.openxmlformats.org/officeDocument/2006/relationships/customXml" Target="../ink/ink30.xml"/><Relationship Id="rId45" Type="http://schemas.openxmlformats.org/officeDocument/2006/relationships/customXml" Target="../ink/ink34.xml"/><Relationship Id="rId53" Type="http://schemas.openxmlformats.org/officeDocument/2006/relationships/customXml" Target="../ink/ink42.xml"/><Relationship Id="rId58" Type="http://schemas.openxmlformats.org/officeDocument/2006/relationships/customXml" Target="../ink/ink45.xml"/><Relationship Id="rId5" Type="http://schemas.openxmlformats.org/officeDocument/2006/relationships/customXml" Target="../ink/ink2.xml"/><Relationship Id="rId19" Type="http://schemas.openxmlformats.org/officeDocument/2006/relationships/customXml" Target="../ink/ink11.xml"/><Relationship Id="rId4" Type="http://schemas.openxmlformats.org/officeDocument/2006/relationships/image" Target="../media/image10.png"/><Relationship Id="rId9" Type="http://schemas.openxmlformats.org/officeDocument/2006/relationships/customXml" Target="../ink/ink4.xml"/><Relationship Id="rId14" Type="http://schemas.openxmlformats.org/officeDocument/2006/relationships/customXml" Target="../ink/ink7.xml"/><Relationship Id="rId22" Type="http://schemas.openxmlformats.org/officeDocument/2006/relationships/customXml" Target="../ink/ink14.xml"/><Relationship Id="rId27" Type="http://schemas.openxmlformats.org/officeDocument/2006/relationships/customXml" Target="../ink/ink19.xml"/><Relationship Id="rId30" Type="http://schemas.openxmlformats.org/officeDocument/2006/relationships/customXml" Target="../ink/ink22.xml"/><Relationship Id="rId35" Type="http://schemas.openxmlformats.org/officeDocument/2006/relationships/customXml" Target="../ink/ink27.xml"/><Relationship Id="rId43" Type="http://schemas.openxmlformats.org/officeDocument/2006/relationships/image" Target="../media/image18.png"/><Relationship Id="rId48" Type="http://schemas.openxmlformats.org/officeDocument/2006/relationships/customXml" Target="../ink/ink37.xml"/><Relationship Id="rId56" Type="http://schemas.openxmlformats.org/officeDocument/2006/relationships/customXml" Target="../ink/ink44.xml"/><Relationship Id="rId8" Type="http://schemas.openxmlformats.org/officeDocument/2006/relationships/image" Target="../media/image12.png"/><Relationship Id="rId51" Type="http://schemas.openxmlformats.org/officeDocument/2006/relationships/customXml" Target="../ink/ink40.xml"/><Relationship Id="rId12" Type="http://schemas.openxmlformats.org/officeDocument/2006/relationships/customXml" Target="../ink/ink6.xml"/><Relationship Id="rId17" Type="http://schemas.openxmlformats.org/officeDocument/2006/relationships/customXml" Target="../ink/ink9.xml"/><Relationship Id="rId25" Type="http://schemas.openxmlformats.org/officeDocument/2006/relationships/customXml" Target="../ink/ink17.xml"/><Relationship Id="rId33" Type="http://schemas.openxmlformats.org/officeDocument/2006/relationships/customXml" Target="../ink/ink25.xml"/><Relationship Id="rId38" Type="http://schemas.openxmlformats.org/officeDocument/2006/relationships/customXml" Target="../ink/ink29.xml"/><Relationship Id="rId46" Type="http://schemas.openxmlformats.org/officeDocument/2006/relationships/customXml" Target="../ink/ink35.xml"/><Relationship Id="rId59" Type="http://schemas.openxmlformats.org/officeDocument/2006/relationships/image" Target="../media/image21.png"/><Relationship Id="rId20" Type="http://schemas.openxmlformats.org/officeDocument/2006/relationships/customXml" Target="../ink/ink12.xml"/><Relationship Id="rId41" Type="http://schemas.openxmlformats.org/officeDocument/2006/relationships/customXml" Target="../ink/ink31.xml"/><Relationship Id="rId54" Type="http://schemas.openxmlformats.org/officeDocument/2006/relationships/customXml" Target="../ink/ink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5" Type="http://schemas.openxmlformats.org/officeDocument/2006/relationships/image" Target="../media/image15.png"/><Relationship Id="rId23" Type="http://schemas.openxmlformats.org/officeDocument/2006/relationships/customXml" Target="../ink/ink15.xml"/><Relationship Id="rId28" Type="http://schemas.openxmlformats.org/officeDocument/2006/relationships/customXml" Target="../ink/ink20.xml"/><Relationship Id="rId36" Type="http://schemas.openxmlformats.org/officeDocument/2006/relationships/customXml" Target="../ink/ink28.xml"/><Relationship Id="rId49" Type="http://schemas.openxmlformats.org/officeDocument/2006/relationships/customXml" Target="../ink/ink38.xml"/><Relationship Id="rId57" Type="http://schemas.openxmlformats.org/officeDocument/2006/relationships/image" Target="../media/image20.png"/><Relationship Id="rId10" Type="http://schemas.openxmlformats.org/officeDocument/2006/relationships/image" Target="../media/image13.png"/><Relationship Id="rId31" Type="http://schemas.openxmlformats.org/officeDocument/2006/relationships/customXml" Target="../ink/ink23.xml"/><Relationship Id="rId44" Type="http://schemas.openxmlformats.org/officeDocument/2006/relationships/customXml" Target="../ink/ink33.xml"/><Relationship Id="rId52" Type="http://schemas.openxmlformats.org/officeDocument/2006/relationships/customXml" Target="../ink/ink41.xml"/><Relationship Id="rId60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durham.co.uk/" TargetMode="External"/><Relationship Id="rId7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urhamsendiass.info/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dccarer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A74377-27D7-4AD9-BB27-A03F4F1C61DA}"/>
              </a:ext>
            </a:extLst>
          </p:cNvPr>
          <p:cNvSpPr txBox="1"/>
          <p:nvPr/>
        </p:nvSpPr>
        <p:spPr>
          <a:xfrm>
            <a:off x="3729735" y="3827467"/>
            <a:ext cx="5609222" cy="9223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9" name="Picture 5" descr="Tees, Esk &amp; Wear Valleys NHS Foundation Trust (@TEWV) | Twitter">
            <a:extLst>
              <a:ext uri="{FF2B5EF4-FFF2-40B4-BE49-F238E27FC236}">
                <a16:creationId xmlns:a16="http://schemas.microsoft.com/office/drawing/2014/main" id="{59FB7184-D424-4BF9-8A47-4E757F246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5572111" y="1828800"/>
            <a:ext cx="2660876" cy="89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F7F2FAA-B198-49CA-AC1E-C2516CB1F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7854" y="151699"/>
            <a:ext cx="2376864" cy="262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D65DAD5-D8B7-4663-951D-87E332CB1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036" y="4679660"/>
            <a:ext cx="7294004" cy="2048173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CA5F2B7-6F43-DF8D-BE88-95A7D25C5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293" y="130982"/>
            <a:ext cx="2696642" cy="147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28B53314-046E-0979-090B-754A553D3B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21" y="3564414"/>
            <a:ext cx="2704831" cy="245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47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342" y="223963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42569" y="1705664"/>
            <a:ext cx="8371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Training is made up of 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DEC96C-A2D7-485C-B283-46E70574C7A8}"/>
              </a:ext>
            </a:extLst>
          </p:cNvPr>
          <p:cNvSpPr txBox="1"/>
          <p:nvPr/>
        </p:nvSpPr>
        <p:spPr>
          <a:xfrm>
            <a:off x="242569" y="2491472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ordVisiCarriageReturn_MSFontService"/>
                <a:ea typeface="+mn-ea"/>
                <a:cs typeface="+mn-cs"/>
              </a:rPr>
              <a:t> </a:t>
            </a: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3734674" y="2846991"/>
            <a:ext cx="3451586" cy="115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327" y="2846991"/>
            <a:ext cx="1790700" cy="1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B6A4712-A782-6B8C-D37B-5AC141087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385" y="5047496"/>
            <a:ext cx="2696642" cy="147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964EF1-7C91-FD8C-9268-92ED859169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4448" y="4558236"/>
            <a:ext cx="2432037" cy="1966647"/>
          </a:xfrm>
          <a:prstGeom prst="rect">
            <a:avLst/>
          </a:prstGeom>
        </p:spPr>
      </p:pic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3296A626-CD15-0EB6-8CF9-F90A87A1F9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33" y="3434031"/>
            <a:ext cx="2929381" cy="26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4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42569" y="1705664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Sessions offered </a:t>
            </a:r>
            <a:r>
              <a:rPr lang="en-GB" sz="4000"/>
              <a:t>since June 2023:</a:t>
            </a:r>
            <a:endParaRPr lang="en-GB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DEC96C-A2D7-485C-B283-46E70574C7A8}"/>
              </a:ext>
            </a:extLst>
          </p:cNvPr>
          <p:cNvSpPr txBox="1"/>
          <p:nvPr/>
        </p:nvSpPr>
        <p:spPr>
          <a:xfrm>
            <a:off x="242569" y="2491472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Understanding </a:t>
            </a:r>
            <a:r>
              <a:rPr lang="en-GB" sz="2800" dirty="0">
                <a:ea typeface="Calibri" panose="020F0502020204030204" pitchFamily="34" charset="0"/>
                <a:cs typeface="Helvetica" panose="020B0604020202020204" pitchFamily="34" charset="0"/>
              </a:rPr>
              <a:t>S</a:t>
            </a:r>
            <a:r>
              <a:rPr lang="en-GB" sz="2800" dirty="0">
                <a:effectLst/>
                <a:ea typeface="Calibri" panose="020F0502020204030204" pitchFamily="34" charset="0"/>
                <a:cs typeface="Helvetica" panose="020B0604020202020204" pitchFamily="34" charset="0"/>
              </a:rPr>
              <a:t>leep 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Understanding Behaviour Development in Children &amp; Young People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ea typeface="Calibri" panose="020F0502020204030204" pitchFamily="34" charset="0"/>
              </a:rPr>
              <a:t>Understanding Why Children Might Be Anxious About School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i="0" dirty="0">
                <a:solidFill>
                  <a:srgbClr val="000000"/>
                </a:solidFill>
                <a:effectLst/>
              </a:rPr>
              <a:t> 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Anxiety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Emotional Wellbeing</a:t>
            </a: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765130" y="488878"/>
            <a:ext cx="1880770" cy="63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01" y="2860197"/>
            <a:ext cx="1128799" cy="12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9E3CA9F-C302-C753-1CA8-657B2B492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2443" y="4475951"/>
            <a:ext cx="1133457" cy="916561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42D0248-AAD1-5D06-7DFB-9D85C6D7A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477" y="5760648"/>
            <a:ext cx="1234423" cy="6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 descr="A logo with text on it&#10;&#10;Description automatically generated">
            <a:extLst>
              <a:ext uri="{FF2B5EF4-FFF2-40B4-BE49-F238E27FC236}">
                <a16:creationId xmlns:a16="http://schemas.microsoft.com/office/drawing/2014/main" id="{3D72D655-F2F9-FD79-99FB-002A13930B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880" y="1488734"/>
            <a:ext cx="1129020" cy="102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242569" y="1705664"/>
            <a:ext cx="772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Coming up from Team Training: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DEC96C-A2D7-485C-B283-46E70574C7A8}"/>
              </a:ext>
            </a:extLst>
          </p:cNvPr>
          <p:cNvSpPr txBox="1"/>
          <p:nvPr/>
        </p:nvSpPr>
        <p:spPr>
          <a:xfrm>
            <a:off x="242569" y="2860197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Wednesday 6th December - Child to Parent Violence &amp; Aggression - CAMHS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CAMHS plan to have more workshops on offer in the new year.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765130" y="488878"/>
            <a:ext cx="1880770" cy="63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01" y="2860197"/>
            <a:ext cx="1128799" cy="12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9E3CA9F-C302-C753-1CA8-657B2B492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2443" y="4475951"/>
            <a:ext cx="1133457" cy="916561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42D0248-AAD1-5D06-7DFB-9D85C6D7A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477" y="5760648"/>
            <a:ext cx="1234423" cy="6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 descr="A logo with text on it&#10;&#10;Description automatically generated">
            <a:extLst>
              <a:ext uri="{FF2B5EF4-FFF2-40B4-BE49-F238E27FC236}">
                <a16:creationId xmlns:a16="http://schemas.microsoft.com/office/drawing/2014/main" id="{3D72D655-F2F9-FD79-99FB-002A13930B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880" y="1488734"/>
            <a:ext cx="1129020" cy="102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1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DEC96C-A2D7-485C-B283-46E70574C7A8}"/>
              </a:ext>
            </a:extLst>
          </p:cNvPr>
          <p:cNvSpPr txBox="1"/>
          <p:nvPr/>
        </p:nvSpPr>
        <p:spPr>
          <a:xfrm>
            <a:off x="242569" y="2177809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SENDIASS aim to offer some workshops in the spring.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They are currently doing monthly SENDIASS drop-in sessions at each of the 15 family hubs and a fortnightly online drop-in session. 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MCT &amp; Sensory Worx are working on a leaflet for parents and carers about how a child is impacted from a sensory perspective. 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765130" y="488878"/>
            <a:ext cx="1880770" cy="63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01" y="2860197"/>
            <a:ext cx="1128799" cy="12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9E3CA9F-C302-C753-1CA8-657B2B492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2443" y="4475951"/>
            <a:ext cx="1133457" cy="916561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42D0248-AAD1-5D06-7DFB-9D85C6D7A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477" y="5760648"/>
            <a:ext cx="1234423" cy="6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 descr="A logo with text on it&#10;&#10;Description automatically generated">
            <a:extLst>
              <a:ext uri="{FF2B5EF4-FFF2-40B4-BE49-F238E27FC236}">
                <a16:creationId xmlns:a16="http://schemas.microsoft.com/office/drawing/2014/main" id="{3D72D655-F2F9-FD79-99FB-002A13930B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880" y="1488734"/>
            <a:ext cx="1129020" cy="102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0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AAB2B8-A88B-473C-BA79-809C469B0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9" y="169610"/>
            <a:ext cx="7490271" cy="1419859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050" name="Picture 2" descr="Tees, Esk &amp; Wear Valleys NHS Foundation Trust (@TEWV) | Twitter">
            <a:extLst>
              <a:ext uri="{FF2B5EF4-FFF2-40B4-BE49-F238E27FC236}">
                <a16:creationId xmlns:a16="http://schemas.microsoft.com/office/drawing/2014/main" id="{6AFF8BC8-1AB1-4623-99C8-EACDF8DA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5649"/>
          <a:stretch>
            <a:fillRect/>
          </a:stretch>
        </p:blipFill>
        <p:spPr bwMode="auto">
          <a:xfrm>
            <a:off x="9765130" y="488878"/>
            <a:ext cx="1880770" cy="63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D9A0E72D-EC3E-4147-8CBD-AC96BC0C3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01" y="2860197"/>
            <a:ext cx="1128799" cy="12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9E3CA9F-C302-C753-1CA8-657B2B492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2443" y="4475951"/>
            <a:ext cx="1133457" cy="916561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42D0248-AAD1-5D06-7DFB-9D85C6D7A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477" y="5760648"/>
            <a:ext cx="1234423" cy="6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 descr="A logo with text on it&#10;&#10;Description automatically generated">
            <a:extLst>
              <a:ext uri="{FF2B5EF4-FFF2-40B4-BE49-F238E27FC236}">
                <a16:creationId xmlns:a16="http://schemas.microsoft.com/office/drawing/2014/main" id="{3D72D655-F2F9-FD79-99FB-002A13930B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880" y="1488734"/>
            <a:ext cx="1129020" cy="1024387"/>
          </a:xfrm>
          <a:prstGeom prst="rect">
            <a:avLst/>
          </a:prstGeom>
        </p:spPr>
      </p:pic>
      <p:pic>
        <p:nvPicPr>
          <p:cNvPr id="4" name="Picture 3" descr="A blue and green and purple background with white text&#10;&#10;Description automatically generated">
            <a:extLst>
              <a:ext uri="{FF2B5EF4-FFF2-40B4-BE49-F238E27FC236}">
                <a16:creationId xmlns:a16="http://schemas.microsoft.com/office/drawing/2014/main" id="{4EF507BD-12EF-6445-5A03-4E0619BDF3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002" y="1660613"/>
            <a:ext cx="5032923" cy="502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05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643468" y="643467"/>
            <a:ext cx="4033307" cy="53668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So, look out for Team T</a:t>
            </a:r>
            <a:r>
              <a:rPr lang="en-US" sz="4400" dirty="0">
                <a:latin typeface="+mj-lt"/>
                <a:ea typeface="+mj-ea"/>
                <a:cs typeface="+mj-cs"/>
              </a:rPr>
              <a:t>raining Publicity on our social media platforms.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It will look like this….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4D33736-D152-5371-BD94-1FFF9765D876}"/>
                  </a:ext>
                </a:extLst>
              </p14:cNvPr>
              <p14:cNvContentPartPr/>
              <p14:nvPr/>
            </p14:nvContentPartPr>
            <p14:xfrm>
              <a:off x="9393406" y="5935509"/>
              <a:ext cx="653040" cy="3481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4D33736-D152-5371-BD94-1FFF9765D8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84766" y="5926509"/>
                <a:ext cx="670680" cy="3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A61D46E-770A-C143-E25C-959557463656}"/>
                  </a:ext>
                </a:extLst>
              </p14:cNvPr>
              <p14:cNvContentPartPr/>
              <p14:nvPr/>
            </p14:nvContentPartPr>
            <p14:xfrm>
              <a:off x="8983242" y="5869236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A61D46E-770A-C143-E25C-95955746365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965242" y="585123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E9587341-023E-C91B-EA31-E37762983C0B}"/>
                  </a:ext>
                </a:extLst>
              </p14:cNvPr>
              <p14:cNvContentPartPr/>
              <p14:nvPr/>
            </p14:nvContentPartPr>
            <p14:xfrm>
              <a:off x="8970642" y="5972196"/>
              <a:ext cx="4932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E9587341-023E-C91B-EA31-E37762983C0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917002" y="5864196"/>
                <a:ext cx="1569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6681D473-2108-6B64-232A-D8F3E0F2E8ED}"/>
                  </a:ext>
                </a:extLst>
              </p14:cNvPr>
              <p14:cNvContentPartPr/>
              <p14:nvPr/>
            </p14:nvContentPartPr>
            <p14:xfrm>
              <a:off x="8913042" y="5873196"/>
              <a:ext cx="506880" cy="1584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6681D473-2108-6B64-232A-D8F3E0F2E8E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08722" y="5868876"/>
                <a:ext cx="515520" cy="1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5B70C29-E9AD-1F82-071C-525C6A422B8E}"/>
                  </a:ext>
                </a:extLst>
              </p14:cNvPr>
              <p14:cNvContentPartPr/>
              <p14:nvPr/>
            </p14:nvContentPartPr>
            <p14:xfrm>
              <a:off x="9106722" y="5889756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5B70C29-E9AD-1F82-071C-525C6A422B8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088722" y="587211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BC82E7ED-7A99-5A84-863E-1FF14D19BB59}"/>
                  </a:ext>
                </a:extLst>
              </p14:cNvPr>
              <p14:cNvContentPartPr/>
              <p14:nvPr/>
            </p14:nvContentPartPr>
            <p14:xfrm>
              <a:off x="8904762" y="5888676"/>
              <a:ext cx="993240" cy="1800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BC82E7ED-7A99-5A84-863E-1FF14D19BB5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887122" y="5871036"/>
                <a:ext cx="1028880" cy="53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821A9AD5-B642-F391-AD54-FCC357D80D45}"/>
              </a:ext>
            </a:extLst>
          </p:cNvPr>
          <p:cNvGrpSpPr/>
          <p:nvPr/>
        </p:nvGrpSpPr>
        <p:grpSpPr>
          <a:xfrm>
            <a:off x="8858483" y="5869236"/>
            <a:ext cx="1054763" cy="359729"/>
            <a:chOff x="8858483" y="5869236"/>
            <a:chExt cx="1054763" cy="35972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27800F3-4458-B7DE-042E-8A649AF7CB35}"/>
                    </a:ext>
                  </a:extLst>
                </p14:cNvPr>
                <p14:cNvContentPartPr/>
                <p14:nvPr/>
              </p14:nvContentPartPr>
              <p14:xfrm>
                <a:off x="8983242" y="5869236"/>
                <a:ext cx="24840" cy="43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27800F3-4458-B7DE-042E-8A649AF7CB3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965242" y="5851236"/>
                  <a:ext cx="604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9D948EA-12B2-8F61-3ED9-0A853A9B606B}"/>
                    </a:ext>
                  </a:extLst>
                </p14:cNvPr>
                <p14:cNvContentPartPr/>
                <p14:nvPr/>
              </p14:nvContentPartPr>
              <p14:xfrm>
                <a:off x="9044802" y="5873196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9D948EA-12B2-8F61-3ED9-0A853A9B606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027162" y="58555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2DA09570-E827-F7FC-6E70-37FBEEB5DCCA}"/>
                    </a:ext>
                  </a:extLst>
                </p14:cNvPr>
                <p14:cNvContentPartPr/>
                <p14:nvPr/>
              </p14:nvContentPartPr>
              <p14:xfrm>
                <a:off x="9069642" y="5873196"/>
                <a:ext cx="360" cy="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2DA09570-E827-F7FC-6E70-37FBEEB5DCC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051642" y="58555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3163966-E60E-A30C-3FAF-C7249BF740AC}"/>
                    </a:ext>
                  </a:extLst>
                </p14:cNvPr>
                <p14:cNvContentPartPr/>
                <p14:nvPr/>
              </p14:nvContentPartPr>
              <p14:xfrm>
                <a:off x="9073962" y="5873196"/>
                <a:ext cx="36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3163966-E60E-A30C-3FAF-C7249BF740A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055962" y="58555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81CA701-258C-5DE9-7060-E75A1E3D793A}"/>
                    </a:ext>
                  </a:extLst>
                </p14:cNvPr>
                <p14:cNvContentPartPr/>
                <p14:nvPr/>
              </p14:nvContentPartPr>
              <p14:xfrm>
                <a:off x="9073962" y="5873196"/>
                <a:ext cx="360" cy="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81CA701-258C-5DE9-7060-E75A1E3D793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055962" y="58555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E383687-66BF-470C-A87A-A2ECD86178E8}"/>
                    </a:ext>
                  </a:extLst>
                </p14:cNvPr>
                <p14:cNvContentPartPr/>
                <p14:nvPr/>
              </p14:nvContentPartPr>
              <p14:xfrm>
                <a:off x="9073962" y="5873196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E383687-66BF-470C-A87A-A2ECD86178E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055962" y="58555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1CACCF6-9FAC-14F1-BE9D-013CDB36DB01}"/>
                    </a:ext>
                  </a:extLst>
                </p14:cNvPr>
                <p14:cNvContentPartPr/>
                <p14:nvPr/>
              </p14:nvContentPartPr>
              <p14:xfrm>
                <a:off x="9073962" y="5873196"/>
                <a:ext cx="360" cy="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1CACCF6-9FAC-14F1-BE9D-013CDB36DB0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055962" y="58555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C618222-78E8-E742-7E9A-5828619D9818}"/>
                    </a:ext>
                  </a:extLst>
                </p14:cNvPr>
                <p14:cNvContentPartPr/>
                <p14:nvPr/>
              </p14:nvContentPartPr>
              <p14:xfrm>
                <a:off x="9081882" y="5873196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C618222-78E8-E742-7E9A-5828619D981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064242" y="58555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96D7267A-4E5E-2B49-07EA-A9BBD2F8EB69}"/>
                    </a:ext>
                  </a:extLst>
                </p14:cNvPr>
                <p14:cNvContentPartPr/>
                <p14:nvPr/>
              </p14:nvContentPartPr>
              <p14:xfrm>
                <a:off x="9127242" y="5873196"/>
                <a:ext cx="360" cy="3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96D7267A-4E5E-2B49-07EA-A9BBD2F8EB6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109602" y="58555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9373C65-4A95-EB65-FCAA-19D8A8ECC1CC}"/>
                    </a:ext>
                  </a:extLst>
                </p14:cNvPr>
                <p14:cNvContentPartPr/>
                <p14:nvPr/>
              </p14:nvContentPartPr>
              <p14:xfrm>
                <a:off x="9199403" y="5873285"/>
                <a:ext cx="360" cy="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9373C65-4A95-EB65-FCAA-19D8A8ECC1C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181763" y="58552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6669240-88FE-0B3C-E4B7-1DEADCCE301E}"/>
                    </a:ext>
                  </a:extLst>
                </p14:cNvPr>
                <p14:cNvContentPartPr/>
                <p14:nvPr/>
              </p14:nvContentPartPr>
              <p14:xfrm>
                <a:off x="9218123" y="5873285"/>
                <a:ext cx="36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6669240-88FE-0B3C-E4B7-1DEADCCE301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200123" y="58552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B39CA8B1-283D-52BE-753E-B7FA0E29B34E}"/>
                    </a:ext>
                  </a:extLst>
                </p14:cNvPr>
                <p14:cNvContentPartPr/>
                <p14:nvPr/>
              </p14:nvContentPartPr>
              <p14:xfrm>
                <a:off x="9233963" y="5873285"/>
                <a:ext cx="36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B39CA8B1-283D-52BE-753E-B7FA0E29B34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215963" y="58552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F5395F7-CDE9-49D0-AFD7-CA76D62AB360}"/>
                    </a:ext>
                  </a:extLst>
                </p14:cNvPr>
                <p14:cNvContentPartPr/>
                <p14:nvPr/>
              </p14:nvContentPartPr>
              <p14:xfrm>
                <a:off x="9260603" y="5870405"/>
                <a:ext cx="360" cy="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F5395F7-CDE9-49D0-AFD7-CA76D62AB36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242603" y="585276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A0363D96-D1FD-F1D2-2EBA-FAC9ED0A501C}"/>
                    </a:ext>
                  </a:extLst>
                </p14:cNvPr>
                <p14:cNvContentPartPr/>
                <p14:nvPr/>
              </p14:nvContentPartPr>
              <p14:xfrm>
                <a:off x="9292283" y="5870405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A0363D96-D1FD-F1D2-2EBA-FAC9ED0A501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274283" y="585276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65FAB7D-A180-62D2-C327-255F19BCD802}"/>
                    </a:ext>
                  </a:extLst>
                </p14:cNvPr>
                <p14:cNvContentPartPr/>
                <p14:nvPr/>
              </p14:nvContentPartPr>
              <p14:xfrm>
                <a:off x="9316043" y="5870405"/>
                <a:ext cx="360" cy="3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65FAB7D-A180-62D2-C327-255F19BCD80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298043" y="585276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CE3D5B2-5FE0-7C39-4D9F-9ADE1B4D13A1}"/>
                    </a:ext>
                  </a:extLst>
                </p14:cNvPr>
                <p14:cNvContentPartPr/>
                <p14:nvPr/>
              </p14:nvContentPartPr>
              <p14:xfrm>
                <a:off x="9345203" y="5870405"/>
                <a:ext cx="360" cy="3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CE3D5B2-5FE0-7C39-4D9F-9ADE1B4D13A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327203" y="585276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4F4278C-DDF3-AE9B-6279-70C56FCB7530}"/>
                    </a:ext>
                  </a:extLst>
                </p14:cNvPr>
                <p14:cNvContentPartPr/>
                <p14:nvPr/>
              </p14:nvContentPartPr>
              <p14:xfrm>
                <a:off x="9376883" y="5875805"/>
                <a:ext cx="360" cy="3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4F4278C-DDF3-AE9B-6279-70C56FCB753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359243" y="585780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551037B-E8A3-0503-38C7-5DFF9E20B1C0}"/>
                    </a:ext>
                  </a:extLst>
                </p14:cNvPr>
                <p14:cNvContentPartPr/>
                <p14:nvPr/>
              </p14:nvContentPartPr>
              <p14:xfrm>
                <a:off x="9416843" y="5878325"/>
                <a:ext cx="360" cy="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551037B-E8A3-0503-38C7-5DFF9E20B1C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398843" y="58606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72C8CC8-580C-0AEC-51D4-4CBF4882CDC9}"/>
                    </a:ext>
                  </a:extLst>
                </p14:cNvPr>
                <p14:cNvContentPartPr/>
                <p14:nvPr/>
              </p14:nvContentPartPr>
              <p14:xfrm>
                <a:off x="9456443" y="5878325"/>
                <a:ext cx="360" cy="3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D72C8CC8-580C-0AEC-51D4-4CBF4882CDC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438803" y="58606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67F113F4-24B2-E62D-0984-880B62067DFF}"/>
                    </a:ext>
                  </a:extLst>
                </p14:cNvPr>
                <p14:cNvContentPartPr/>
                <p14:nvPr/>
              </p14:nvContentPartPr>
              <p14:xfrm>
                <a:off x="9483083" y="5883725"/>
                <a:ext cx="360" cy="3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67F113F4-24B2-E62D-0984-880B62067DF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465083" y="58660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8350241A-F14E-EC79-3702-847ADD6A72AD}"/>
                    </a:ext>
                  </a:extLst>
                </p14:cNvPr>
                <p14:cNvContentPartPr/>
                <p14:nvPr/>
              </p14:nvContentPartPr>
              <p14:xfrm>
                <a:off x="9522683" y="5883725"/>
                <a:ext cx="360" cy="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8350241A-F14E-EC79-3702-847ADD6A72A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505043" y="58660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935E139-AE62-4962-1C92-C025461CFF7E}"/>
                    </a:ext>
                  </a:extLst>
                </p14:cNvPr>
                <p14:cNvContentPartPr/>
                <p14:nvPr/>
              </p14:nvContentPartPr>
              <p14:xfrm>
                <a:off x="9883726" y="5921109"/>
                <a:ext cx="360" cy="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935E139-AE62-4962-1C92-C025461CFF7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9874726" y="591246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CAEFA213-4B85-F778-1F43-2361F1205A4D}"/>
                    </a:ext>
                  </a:extLst>
                </p14:cNvPr>
                <p14:cNvContentPartPr/>
                <p14:nvPr/>
              </p14:nvContentPartPr>
              <p14:xfrm>
                <a:off x="9829366" y="5950269"/>
                <a:ext cx="83880" cy="3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CAEFA213-4B85-F778-1F43-2361F1205A4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820366" y="5941269"/>
                  <a:ext cx="1015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DD7C8A0-3567-2F7C-3298-47DC2C5737FF}"/>
                    </a:ext>
                  </a:extLst>
                </p14:cNvPr>
                <p14:cNvContentPartPr/>
                <p14:nvPr/>
              </p14:nvContentPartPr>
              <p14:xfrm>
                <a:off x="9811006" y="5950269"/>
                <a:ext cx="360" cy="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DD7C8A0-3567-2F7C-3298-47DC2C5737F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9802366" y="594126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FF013CD7-D5CC-4411-4987-B07B5C203DE7}"/>
                    </a:ext>
                  </a:extLst>
                </p14:cNvPr>
                <p14:cNvContentPartPr/>
                <p14:nvPr/>
              </p14:nvContentPartPr>
              <p14:xfrm>
                <a:off x="9811006" y="5950269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FF013CD7-D5CC-4411-4987-B07B5C203DE7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9802366" y="594126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9FFE4600-CFAE-6772-3EF3-1AF261E617C9}"/>
                    </a:ext>
                  </a:extLst>
                </p14:cNvPr>
                <p14:cNvContentPartPr/>
                <p14:nvPr/>
              </p14:nvContentPartPr>
              <p14:xfrm>
                <a:off x="9655883" y="5878325"/>
                <a:ext cx="225360" cy="349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9FFE4600-CFAE-6772-3EF3-1AF261E617C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637883" y="5860685"/>
                  <a:ext cx="26100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025" name="Ink 1024">
                  <a:extLst>
                    <a:ext uri="{FF2B5EF4-FFF2-40B4-BE49-F238E27FC236}">
                      <a16:creationId xmlns:a16="http://schemas.microsoft.com/office/drawing/2014/main" id="{7CB75E5C-E324-D0FE-0796-F24EDB63567D}"/>
                    </a:ext>
                  </a:extLst>
                </p14:cNvPr>
                <p14:cNvContentPartPr/>
                <p14:nvPr/>
              </p14:nvContentPartPr>
              <p14:xfrm>
                <a:off x="9557243" y="5881205"/>
                <a:ext cx="360" cy="360"/>
              </p14:xfrm>
            </p:contentPart>
          </mc:Choice>
          <mc:Fallback xmlns="">
            <p:pic>
              <p:nvPicPr>
                <p:cNvPr id="1025" name="Ink 1024">
                  <a:extLst>
                    <a:ext uri="{FF2B5EF4-FFF2-40B4-BE49-F238E27FC236}">
                      <a16:creationId xmlns:a16="http://schemas.microsoft.com/office/drawing/2014/main" id="{7CB75E5C-E324-D0FE-0796-F24EDB63567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539603" y="586320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618A7E8D-D23F-CA7E-5F7F-06E6CF5859AF}"/>
                    </a:ext>
                  </a:extLst>
                </p14:cNvPr>
                <p14:cNvContentPartPr/>
                <p14:nvPr/>
              </p14:nvContentPartPr>
              <p14:xfrm>
                <a:off x="9578483" y="5881205"/>
                <a:ext cx="360" cy="360"/>
              </p14:xfrm>
            </p:contentPart>
          </mc:Choice>
          <mc:Fallback xmlns=""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618A7E8D-D23F-CA7E-5F7F-06E6CF5859A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560843" y="586320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030" name="Ink 1029">
                  <a:extLst>
                    <a:ext uri="{FF2B5EF4-FFF2-40B4-BE49-F238E27FC236}">
                      <a16:creationId xmlns:a16="http://schemas.microsoft.com/office/drawing/2014/main" id="{B3671EDC-9392-790A-BC80-B254C438EC30}"/>
                    </a:ext>
                  </a:extLst>
                </p14:cNvPr>
                <p14:cNvContentPartPr/>
                <p14:nvPr/>
              </p14:nvContentPartPr>
              <p14:xfrm>
                <a:off x="9594323" y="5878325"/>
                <a:ext cx="360" cy="360"/>
              </p14:xfrm>
            </p:contentPart>
          </mc:Choice>
          <mc:Fallback xmlns="">
            <p:pic>
              <p:nvPicPr>
                <p:cNvPr id="1030" name="Ink 1029">
                  <a:extLst>
                    <a:ext uri="{FF2B5EF4-FFF2-40B4-BE49-F238E27FC236}">
                      <a16:creationId xmlns:a16="http://schemas.microsoft.com/office/drawing/2014/main" id="{B3671EDC-9392-790A-BC80-B254C438EC3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576323" y="58606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8B3B8E9C-6AAE-820B-EDF8-1074DF3E84CE}"/>
                    </a:ext>
                  </a:extLst>
                </p14:cNvPr>
                <p14:cNvContentPartPr/>
                <p14:nvPr/>
              </p14:nvContentPartPr>
              <p14:xfrm>
                <a:off x="9626003" y="5878325"/>
                <a:ext cx="360" cy="360"/>
              </p14:xfrm>
            </p:contentPart>
          </mc:Choice>
          <mc:Fallback xmlns=""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8B3B8E9C-6AAE-820B-EDF8-1074DF3E84C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608363" y="58606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032" name="Ink 1031">
                  <a:extLst>
                    <a:ext uri="{FF2B5EF4-FFF2-40B4-BE49-F238E27FC236}">
                      <a16:creationId xmlns:a16="http://schemas.microsoft.com/office/drawing/2014/main" id="{68FE97B6-825E-EED4-DD3D-25BC4F68D61A}"/>
                    </a:ext>
                  </a:extLst>
                </p14:cNvPr>
                <p14:cNvContentPartPr/>
                <p14:nvPr/>
              </p14:nvContentPartPr>
              <p14:xfrm>
                <a:off x="9660563" y="5870405"/>
                <a:ext cx="360" cy="360"/>
              </p14:xfrm>
            </p:contentPart>
          </mc:Choice>
          <mc:Fallback xmlns="">
            <p:pic>
              <p:nvPicPr>
                <p:cNvPr id="1032" name="Ink 1031">
                  <a:extLst>
                    <a:ext uri="{FF2B5EF4-FFF2-40B4-BE49-F238E27FC236}">
                      <a16:creationId xmlns:a16="http://schemas.microsoft.com/office/drawing/2014/main" id="{68FE97B6-825E-EED4-DD3D-25BC4F68D61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642923" y="585276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034" name="Ink 1033">
                  <a:extLst>
                    <a:ext uri="{FF2B5EF4-FFF2-40B4-BE49-F238E27FC236}">
                      <a16:creationId xmlns:a16="http://schemas.microsoft.com/office/drawing/2014/main" id="{5E16F16B-B505-7743-193B-6BC7E5C9A67F}"/>
                    </a:ext>
                  </a:extLst>
                </p14:cNvPr>
                <p14:cNvContentPartPr/>
                <p14:nvPr/>
              </p14:nvContentPartPr>
              <p14:xfrm>
                <a:off x="9692243" y="5873285"/>
                <a:ext cx="360" cy="360"/>
              </p14:xfrm>
            </p:contentPart>
          </mc:Choice>
          <mc:Fallback xmlns="">
            <p:pic>
              <p:nvPicPr>
                <p:cNvPr id="1034" name="Ink 1033">
                  <a:extLst>
                    <a:ext uri="{FF2B5EF4-FFF2-40B4-BE49-F238E27FC236}">
                      <a16:creationId xmlns:a16="http://schemas.microsoft.com/office/drawing/2014/main" id="{5E16F16B-B505-7743-193B-6BC7E5C9A67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674603" y="58552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036" name="Ink 1035">
                  <a:extLst>
                    <a:ext uri="{FF2B5EF4-FFF2-40B4-BE49-F238E27FC236}">
                      <a16:creationId xmlns:a16="http://schemas.microsoft.com/office/drawing/2014/main" id="{E2070803-661A-29BD-5D64-51981DCD0534}"/>
                    </a:ext>
                  </a:extLst>
                </p14:cNvPr>
                <p14:cNvContentPartPr/>
                <p14:nvPr/>
              </p14:nvContentPartPr>
              <p14:xfrm>
                <a:off x="9737603" y="5873285"/>
                <a:ext cx="360" cy="360"/>
              </p14:xfrm>
            </p:contentPart>
          </mc:Choice>
          <mc:Fallback xmlns="">
            <p:pic>
              <p:nvPicPr>
                <p:cNvPr id="1036" name="Ink 1035">
                  <a:extLst>
                    <a:ext uri="{FF2B5EF4-FFF2-40B4-BE49-F238E27FC236}">
                      <a16:creationId xmlns:a16="http://schemas.microsoft.com/office/drawing/2014/main" id="{E2070803-661A-29BD-5D64-51981DCD053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719603" y="58552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037" name="Ink 1036">
                  <a:extLst>
                    <a:ext uri="{FF2B5EF4-FFF2-40B4-BE49-F238E27FC236}">
                      <a16:creationId xmlns:a16="http://schemas.microsoft.com/office/drawing/2014/main" id="{58399176-2A73-9E95-7367-EAA17118862A}"/>
                    </a:ext>
                  </a:extLst>
                </p14:cNvPr>
                <p14:cNvContentPartPr/>
                <p14:nvPr/>
              </p14:nvContentPartPr>
              <p14:xfrm>
                <a:off x="9769283" y="5873285"/>
                <a:ext cx="360" cy="360"/>
              </p14:xfrm>
            </p:contentPart>
          </mc:Choice>
          <mc:Fallback xmlns="">
            <p:pic>
              <p:nvPicPr>
                <p:cNvPr id="1037" name="Ink 1036">
                  <a:extLst>
                    <a:ext uri="{FF2B5EF4-FFF2-40B4-BE49-F238E27FC236}">
                      <a16:creationId xmlns:a16="http://schemas.microsoft.com/office/drawing/2014/main" id="{58399176-2A73-9E95-7367-EAA17118862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751643" y="58552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038" name="Ink 1037">
                  <a:extLst>
                    <a:ext uri="{FF2B5EF4-FFF2-40B4-BE49-F238E27FC236}">
                      <a16:creationId xmlns:a16="http://schemas.microsoft.com/office/drawing/2014/main" id="{DE06C89A-24BD-7E1D-1643-2881B122CA5F}"/>
                    </a:ext>
                  </a:extLst>
                </p14:cNvPr>
                <p14:cNvContentPartPr/>
                <p14:nvPr/>
              </p14:nvContentPartPr>
              <p14:xfrm>
                <a:off x="9798443" y="5873285"/>
                <a:ext cx="360" cy="360"/>
              </p14:xfrm>
            </p:contentPart>
          </mc:Choice>
          <mc:Fallback xmlns="">
            <p:pic>
              <p:nvPicPr>
                <p:cNvPr id="1038" name="Ink 1037">
                  <a:extLst>
                    <a:ext uri="{FF2B5EF4-FFF2-40B4-BE49-F238E27FC236}">
                      <a16:creationId xmlns:a16="http://schemas.microsoft.com/office/drawing/2014/main" id="{DE06C89A-24BD-7E1D-1643-2881B122CA5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780803" y="58552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47B0CF68-9B40-4BE7-C94F-D0DDA4ADB7F2}"/>
                    </a:ext>
                  </a:extLst>
                </p14:cNvPr>
                <p14:cNvContentPartPr/>
                <p14:nvPr/>
              </p14:nvContentPartPr>
              <p14:xfrm>
                <a:off x="9840923" y="5873285"/>
                <a:ext cx="360" cy="360"/>
              </p14:xfrm>
            </p:contentPart>
          </mc:Choice>
          <mc:Fallback xmlns=""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47B0CF68-9B40-4BE7-C94F-D0DDA4ADB7F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822923" y="5855285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041" name="Ink 1040">
                  <a:extLst>
                    <a:ext uri="{FF2B5EF4-FFF2-40B4-BE49-F238E27FC236}">
                      <a16:creationId xmlns:a16="http://schemas.microsoft.com/office/drawing/2014/main" id="{D6F2407A-9B1E-C370-3C39-872CEC0DDB3B}"/>
                    </a:ext>
                  </a:extLst>
                </p14:cNvPr>
                <p14:cNvContentPartPr/>
                <p14:nvPr/>
              </p14:nvContentPartPr>
              <p14:xfrm>
                <a:off x="8858483" y="5904965"/>
                <a:ext cx="1009440" cy="324000"/>
              </p14:xfrm>
            </p:contentPart>
          </mc:Choice>
          <mc:Fallback xmlns="">
            <p:pic>
              <p:nvPicPr>
                <p:cNvPr id="1041" name="Ink 1040">
                  <a:extLst>
                    <a:ext uri="{FF2B5EF4-FFF2-40B4-BE49-F238E27FC236}">
                      <a16:creationId xmlns:a16="http://schemas.microsoft.com/office/drawing/2014/main" id="{D6F2407A-9B1E-C370-3C39-872CEC0DDB3B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840483" y="5886965"/>
                  <a:ext cx="1045080" cy="359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43" name="Ink 1042">
                <a:extLst>
                  <a:ext uri="{FF2B5EF4-FFF2-40B4-BE49-F238E27FC236}">
                    <a16:creationId xmlns:a16="http://schemas.microsoft.com/office/drawing/2014/main" id="{D27C207A-EA92-58EE-FB43-7A578F94413E}"/>
                  </a:ext>
                </a:extLst>
              </p14:cNvPr>
              <p14:cNvContentPartPr/>
              <p14:nvPr/>
            </p14:nvContentPartPr>
            <p14:xfrm>
              <a:off x="8876483" y="6240548"/>
              <a:ext cx="1130760" cy="189720"/>
            </p14:xfrm>
          </p:contentPart>
        </mc:Choice>
        <mc:Fallback xmlns="">
          <p:pic>
            <p:nvPicPr>
              <p:cNvPr id="1043" name="Ink 1042">
                <a:extLst>
                  <a:ext uri="{FF2B5EF4-FFF2-40B4-BE49-F238E27FC236}">
                    <a16:creationId xmlns:a16="http://schemas.microsoft.com/office/drawing/2014/main" id="{D27C207A-EA92-58EE-FB43-7A578F94413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858483" y="6222548"/>
                <a:ext cx="116640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FDF2905-9BF0-CC73-DE79-05568C85288D}"/>
                  </a:ext>
                </a:extLst>
              </p14:cNvPr>
              <p14:cNvContentPartPr/>
              <p14:nvPr/>
            </p14:nvContentPartPr>
            <p14:xfrm>
              <a:off x="7425780" y="6305740"/>
              <a:ext cx="414360" cy="145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FDF2905-9BF0-CC73-DE79-05568C85288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417140" y="6297100"/>
                <a:ext cx="432000" cy="16344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Picture 9" descr="A poster with text and icons&#10;&#10;Description automatically generated">
            <a:extLst>
              <a:ext uri="{FF2B5EF4-FFF2-40B4-BE49-F238E27FC236}">
                <a16:creationId xmlns:a16="http://schemas.microsoft.com/office/drawing/2014/main" id="{2AED06A6-B007-64D1-DBCF-94B0AC16AFD4}"/>
              </a:ext>
            </a:extLst>
          </p:cNvPr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780" y="198782"/>
            <a:ext cx="48486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7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775990" y="658672"/>
            <a:ext cx="10647384" cy="53668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100" b="1" dirty="0">
                <a:latin typeface="+mj-lt"/>
                <a:ea typeface="+mj-ea"/>
                <a:cs typeface="+mj-cs"/>
              </a:rPr>
              <a:t>Future Plans: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We would love to hear of any ideas you have for future sessions.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There is a sheet in your pack for you to complete now, these sheets are shared with all members of Team Training and help us identify parent </a:t>
            </a:r>
            <a:r>
              <a:rPr lang="en-GB" sz="4400" dirty="0">
                <a:latin typeface="+mj-lt"/>
                <a:ea typeface="+mj-ea"/>
                <a:cs typeface="+mj-cs"/>
              </a:rPr>
              <a:t>carer</a:t>
            </a:r>
            <a:r>
              <a:rPr lang="en-US" sz="4400" dirty="0">
                <a:latin typeface="+mj-lt"/>
                <a:ea typeface="+mj-ea"/>
                <a:cs typeface="+mj-cs"/>
              </a:rPr>
              <a:t> training needs.  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9C3F65EB-32BC-4633-A27D-789350F7E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2165" y="6025480"/>
            <a:ext cx="4067406" cy="43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F1007906-24B0-4C83-87F0-92CD3FFBF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2873" y="3230799"/>
            <a:ext cx="235701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5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0070D3-6062-4A1C-96D6-A62635463281}"/>
              </a:ext>
            </a:extLst>
          </p:cNvPr>
          <p:cNvSpPr txBox="1"/>
          <p:nvPr/>
        </p:nvSpPr>
        <p:spPr>
          <a:xfrm>
            <a:off x="643468" y="643467"/>
            <a:ext cx="4033307" cy="53668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atin typeface="+mj-lt"/>
                <a:ea typeface="+mj-ea"/>
                <a:cs typeface="+mj-cs"/>
              </a:rPr>
              <a:t>You can contact any of the following </a:t>
            </a:r>
            <a:r>
              <a:rPr lang="en-GB" sz="4400" dirty="0">
                <a:latin typeface="+mj-lt"/>
                <a:ea typeface="+mj-ea"/>
                <a:cs typeface="+mj-cs"/>
              </a:rPr>
              <a:t>organisations</a:t>
            </a:r>
            <a:r>
              <a:rPr lang="en-US" sz="4400" dirty="0">
                <a:latin typeface="+mj-lt"/>
                <a:ea typeface="+mj-ea"/>
                <a:cs typeface="+mj-cs"/>
              </a:rPr>
              <a:t> through our social media platforms or website. 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FC86B01C-5F4D-4EF3-BC9C-A6088E6A2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250" y="949471"/>
            <a:ext cx="2518375" cy="2783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 Box 3">
            <a:extLst>
              <a:ext uri="{FF2B5EF4-FFF2-40B4-BE49-F238E27FC236}">
                <a16:creationId xmlns:a16="http://schemas.microsoft.com/office/drawing/2014/main" id="{9C3F65EB-32BC-4633-A27D-789350F7E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2111" y="3654683"/>
            <a:ext cx="4067406" cy="43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Arial" panose="020B0604020202020204" pitchFamily="34" charset="0"/>
                <a:hlinkClick r:id="rId3"/>
              </a:rPr>
              <a:t>www.mctdurham.co.uk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F1007906-24B0-4C83-87F0-92CD3FFBF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8106" y="3732935"/>
            <a:ext cx="2464519" cy="771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hlinkClick r:id="rId4"/>
              </a:rPr>
              <a:t>www.dccarers.org</a:t>
            </a: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</a:rPr>
              <a:t>Tel: 0300 0051213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B691D0C-0A63-1B30-13A2-C982EE19D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331" y="5114061"/>
            <a:ext cx="2428966" cy="133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4B77BB-51F4-ABEB-1C10-A85C5C2EF16C}"/>
              </a:ext>
            </a:extLst>
          </p:cNvPr>
          <p:cNvSpPr txBox="1"/>
          <p:nvPr/>
        </p:nvSpPr>
        <p:spPr>
          <a:xfrm>
            <a:off x="8608843" y="6075466"/>
            <a:ext cx="3014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solidFill>
                  <a:srgbClr val="002060"/>
                </a:solidFill>
                <a:effectLst/>
                <a:hlinkClick r:id="rId6"/>
              </a:rPr>
              <a:t>https</a:t>
            </a:r>
            <a:r>
              <a:rPr lang="en-GB" b="0" i="0" dirty="0">
                <a:solidFill>
                  <a:srgbClr val="002060"/>
                </a:solidFill>
                <a:effectLst/>
                <a:latin typeface="Source Sans Pro" panose="020B0503030403020204" pitchFamily="34" charset="0"/>
                <a:hlinkClick r:id="rId6"/>
              </a:rPr>
              <a:t>://durhamsendiass.info/</a:t>
            </a:r>
            <a:endParaRPr lang="en-GB" b="0" i="0" dirty="0">
              <a:solidFill>
                <a:srgbClr val="002060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52C661-76B5-329F-C70C-1424B5FAD27A}"/>
              </a:ext>
            </a:extLst>
          </p:cNvPr>
          <p:cNvSpPr txBox="1"/>
          <p:nvPr/>
        </p:nvSpPr>
        <p:spPr>
          <a:xfrm>
            <a:off x="8846447" y="5332462"/>
            <a:ext cx="2462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>
                <a:solidFill>
                  <a:srgbClr val="002060"/>
                </a:solidFill>
                <a:effectLst/>
              </a:rPr>
              <a:t>Tel: </a:t>
            </a:r>
            <a:r>
              <a:rPr lang="en-GB" b="1" dirty="0">
                <a:solidFill>
                  <a:srgbClr val="002060"/>
                </a:solidFill>
              </a:rPr>
              <a:t> 0191 5873542 or </a:t>
            </a:r>
            <a:r>
              <a:rPr lang="en-GB" b="1" i="0" dirty="0">
                <a:solidFill>
                  <a:srgbClr val="002060"/>
                </a:solidFill>
                <a:effectLst/>
              </a:rPr>
              <a:t>03000 267 007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15" name="Picture 14" descr="A logo with leaves and text&#10;&#10;Description automatically generated">
            <a:extLst>
              <a:ext uri="{FF2B5EF4-FFF2-40B4-BE49-F238E27FC236}">
                <a16:creationId xmlns:a16="http://schemas.microsoft.com/office/drawing/2014/main" id="{A115A727-4CE8-7D66-71F9-012920B025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785" y="1066301"/>
            <a:ext cx="2415241" cy="245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8595</TotalTime>
  <Words>237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Source Sans Pro</vt:lpstr>
      <vt:lpstr>WordVisiCarriageReturn_MSFontService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Lancastle</dc:creator>
  <cp:lastModifiedBy>MCT Durham</cp:lastModifiedBy>
  <cp:revision>9</cp:revision>
  <dcterms:created xsi:type="dcterms:W3CDTF">2021-11-11T07:10:51Z</dcterms:created>
  <dcterms:modified xsi:type="dcterms:W3CDTF">2023-11-19T21:51:01Z</dcterms:modified>
</cp:coreProperties>
</file>