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5C589-1205-4908-8F1A-DD62CF7A3EED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5EEA06C-3238-4209-AFD7-A5E752DD2B90}">
      <dgm:prSet phldrT="[Text]"/>
      <dgm:spPr/>
      <dgm:t>
        <a:bodyPr/>
        <a:lstStyle/>
        <a:p>
          <a:r>
            <a:rPr lang="en-GB" dirty="0"/>
            <a:t>£1m Grant Application </a:t>
          </a:r>
        </a:p>
      </dgm:t>
    </dgm:pt>
    <dgm:pt modelId="{000D7323-62DF-4037-86A3-C2A4D547E009}" type="parTrans" cxnId="{78B6A1F7-E1F0-4067-9786-526066DAA596}">
      <dgm:prSet/>
      <dgm:spPr/>
      <dgm:t>
        <a:bodyPr/>
        <a:lstStyle/>
        <a:p>
          <a:endParaRPr lang="en-GB"/>
        </a:p>
      </dgm:t>
    </dgm:pt>
    <dgm:pt modelId="{13861989-143D-43B3-BD5E-89FCCBCB4A00}" type="sibTrans" cxnId="{78B6A1F7-E1F0-4067-9786-526066DAA596}">
      <dgm:prSet/>
      <dgm:spPr/>
      <dgm:t>
        <a:bodyPr/>
        <a:lstStyle/>
        <a:p>
          <a:endParaRPr lang="en-GB"/>
        </a:p>
      </dgm:t>
    </dgm:pt>
    <dgm:pt modelId="{9AB51DA5-0813-4DD4-BFC5-084BDC80FBEE}">
      <dgm:prSet phldrT="[Text]"/>
      <dgm:spPr/>
      <dgm:t>
        <a:bodyPr/>
        <a:lstStyle/>
        <a:p>
          <a:r>
            <a:rPr lang="en-GB" dirty="0"/>
            <a:t>Baselining, Data Analysis, Forecasting </a:t>
          </a:r>
        </a:p>
      </dgm:t>
    </dgm:pt>
    <dgm:pt modelId="{060CFD63-9BAC-46A6-ADFD-C0A0FC13B171}" type="parTrans" cxnId="{B319DD44-1E77-427D-8B3F-F338A0F36D77}">
      <dgm:prSet/>
      <dgm:spPr/>
      <dgm:t>
        <a:bodyPr/>
        <a:lstStyle/>
        <a:p>
          <a:endParaRPr lang="en-GB"/>
        </a:p>
      </dgm:t>
    </dgm:pt>
    <dgm:pt modelId="{34D589CC-E816-4285-B87E-CBF29AA30E2C}" type="sibTrans" cxnId="{B319DD44-1E77-427D-8B3F-F338A0F36D77}">
      <dgm:prSet/>
      <dgm:spPr/>
      <dgm:t>
        <a:bodyPr/>
        <a:lstStyle/>
        <a:p>
          <a:endParaRPr lang="en-GB"/>
        </a:p>
      </dgm:t>
    </dgm:pt>
    <dgm:pt modelId="{AED553BB-B68A-466D-9121-71A1546F6DDB}">
      <dgm:prSet phldrT="[Text]"/>
      <dgm:spPr/>
      <dgm:t>
        <a:bodyPr/>
        <a:lstStyle/>
        <a:p>
          <a:r>
            <a:rPr lang="en-GB" dirty="0"/>
            <a:t>Deep Dives (Case reviews, surveys, voice of the child)</a:t>
          </a:r>
        </a:p>
      </dgm:t>
    </dgm:pt>
    <dgm:pt modelId="{0BBC5AFA-74FD-43D4-9137-53BAADAA5D97}" type="parTrans" cxnId="{7AB66930-5DF5-4274-90E9-C60F2C27CEBD}">
      <dgm:prSet/>
      <dgm:spPr/>
      <dgm:t>
        <a:bodyPr/>
        <a:lstStyle/>
        <a:p>
          <a:endParaRPr lang="en-GB"/>
        </a:p>
      </dgm:t>
    </dgm:pt>
    <dgm:pt modelId="{8F0F2120-B7E1-4440-B395-38C79FE4BFA1}" type="sibTrans" cxnId="{7AB66930-5DF5-4274-90E9-C60F2C27CEBD}">
      <dgm:prSet/>
      <dgm:spPr/>
      <dgm:t>
        <a:bodyPr/>
        <a:lstStyle/>
        <a:p>
          <a:endParaRPr lang="en-GB"/>
        </a:p>
      </dgm:t>
    </dgm:pt>
    <dgm:pt modelId="{4850B8C2-227A-4127-838E-3F228F9925ED}">
      <dgm:prSet phldrT="[Text]"/>
      <dgm:spPr/>
      <dgm:t>
        <a:bodyPr/>
        <a:lstStyle/>
        <a:p>
          <a:r>
            <a:rPr lang="en-GB" dirty="0"/>
            <a:t>Development of plans with Stakeholders</a:t>
          </a:r>
        </a:p>
      </dgm:t>
    </dgm:pt>
    <dgm:pt modelId="{9C54A3AD-194D-45FD-BCA9-C0F9D0DF150D}" type="parTrans" cxnId="{6A6D1C7C-0FEB-4B36-BA45-78F7964FDB9A}">
      <dgm:prSet/>
      <dgm:spPr/>
      <dgm:t>
        <a:bodyPr/>
        <a:lstStyle/>
        <a:p>
          <a:endParaRPr lang="en-GB"/>
        </a:p>
      </dgm:t>
    </dgm:pt>
    <dgm:pt modelId="{AD897B4B-B178-41E0-A42F-756018A832CC}" type="sibTrans" cxnId="{6A6D1C7C-0FEB-4B36-BA45-78F7964FDB9A}">
      <dgm:prSet/>
      <dgm:spPr/>
      <dgm:t>
        <a:bodyPr/>
        <a:lstStyle/>
        <a:p>
          <a:endParaRPr lang="en-GB"/>
        </a:p>
      </dgm:t>
    </dgm:pt>
    <dgm:pt modelId="{16CB0AC0-2D79-4B6A-AF91-52F4289B4B35}">
      <dgm:prSet phldrT="[Text]"/>
      <dgm:spPr/>
      <dgm:t>
        <a:bodyPr/>
        <a:lstStyle/>
        <a:p>
          <a:r>
            <a:rPr lang="en-GB" dirty="0"/>
            <a:t>Preparation of submission</a:t>
          </a:r>
        </a:p>
      </dgm:t>
    </dgm:pt>
    <dgm:pt modelId="{4CFE64B8-87DC-4A56-B5BD-24FEE58025E5}" type="parTrans" cxnId="{D97F6C6D-3170-4D31-ABD2-461501E835EE}">
      <dgm:prSet/>
      <dgm:spPr/>
      <dgm:t>
        <a:bodyPr/>
        <a:lstStyle/>
        <a:p>
          <a:endParaRPr lang="en-GB"/>
        </a:p>
      </dgm:t>
    </dgm:pt>
    <dgm:pt modelId="{1C9EEA99-5C9D-4DCE-8409-1921211793E7}" type="sibTrans" cxnId="{D97F6C6D-3170-4D31-ABD2-461501E835EE}">
      <dgm:prSet/>
      <dgm:spPr/>
      <dgm:t>
        <a:bodyPr/>
        <a:lstStyle/>
        <a:p>
          <a:endParaRPr lang="en-GB"/>
        </a:p>
      </dgm:t>
    </dgm:pt>
    <dgm:pt modelId="{AAF0BB30-4EAB-4766-9AC8-73164A34CA45}" type="pres">
      <dgm:prSet presAssocID="{92D5C589-1205-4908-8F1A-DD62CF7A3E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6BC770-AA30-4B89-B7FA-4073D170E3DC}" type="pres">
      <dgm:prSet presAssocID="{15EEA06C-3238-4209-AFD7-A5E752DD2B90}" presName="centerShape" presStyleLbl="node0" presStyleIdx="0" presStyleCnt="1"/>
      <dgm:spPr/>
    </dgm:pt>
    <dgm:pt modelId="{DA70971D-CEBB-4AAA-AC0C-2ADA8AA50154}" type="pres">
      <dgm:prSet presAssocID="{9AB51DA5-0813-4DD4-BFC5-084BDC80FBEE}" presName="node" presStyleLbl="node1" presStyleIdx="0" presStyleCnt="4">
        <dgm:presLayoutVars>
          <dgm:bulletEnabled val="1"/>
        </dgm:presLayoutVars>
      </dgm:prSet>
      <dgm:spPr/>
    </dgm:pt>
    <dgm:pt modelId="{E90E7B47-2020-437A-B341-61FD6D64B40A}" type="pres">
      <dgm:prSet presAssocID="{9AB51DA5-0813-4DD4-BFC5-084BDC80FBEE}" presName="dummy" presStyleCnt="0"/>
      <dgm:spPr/>
    </dgm:pt>
    <dgm:pt modelId="{B0942170-29AA-469A-A658-75CE0189F968}" type="pres">
      <dgm:prSet presAssocID="{34D589CC-E816-4285-B87E-CBF29AA30E2C}" presName="sibTrans" presStyleLbl="sibTrans2D1" presStyleIdx="0" presStyleCnt="4"/>
      <dgm:spPr/>
    </dgm:pt>
    <dgm:pt modelId="{4C8BF25D-1B2B-4A7B-AB2F-7B82414E2BEC}" type="pres">
      <dgm:prSet presAssocID="{AED553BB-B68A-466D-9121-71A1546F6DDB}" presName="node" presStyleLbl="node1" presStyleIdx="1" presStyleCnt="4">
        <dgm:presLayoutVars>
          <dgm:bulletEnabled val="1"/>
        </dgm:presLayoutVars>
      </dgm:prSet>
      <dgm:spPr/>
    </dgm:pt>
    <dgm:pt modelId="{0CDB8519-0319-459B-B602-6FA5BFFCDBCC}" type="pres">
      <dgm:prSet presAssocID="{AED553BB-B68A-466D-9121-71A1546F6DDB}" presName="dummy" presStyleCnt="0"/>
      <dgm:spPr/>
    </dgm:pt>
    <dgm:pt modelId="{FA16BFA6-4C4D-4757-A35B-6D0652EC620F}" type="pres">
      <dgm:prSet presAssocID="{8F0F2120-B7E1-4440-B395-38C79FE4BFA1}" presName="sibTrans" presStyleLbl="sibTrans2D1" presStyleIdx="1" presStyleCnt="4"/>
      <dgm:spPr/>
    </dgm:pt>
    <dgm:pt modelId="{85EA2C60-7774-4AC6-94ED-D6D8C5576E34}" type="pres">
      <dgm:prSet presAssocID="{4850B8C2-227A-4127-838E-3F228F9925ED}" presName="node" presStyleLbl="node1" presStyleIdx="2" presStyleCnt="4">
        <dgm:presLayoutVars>
          <dgm:bulletEnabled val="1"/>
        </dgm:presLayoutVars>
      </dgm:prSet>
      <dgm:spPr/>
    </dgm:pt>
    <dgm:pt modelId="{DDB50B40-45CB-497C-A6F0-9962E34DDAAC}" type="pres">
      <dgm:prSet presAssocID="{4850B8C2-227A-4127-838E-3F228F9925ED}" presName="dummy" presStyleCnt="0"/>
      <dgm:spPr/>
    </dgm:pt>
    <dgm:pt modelId="{156BE90F-1478-46A3-B446-734C57E68BAD}" type="pres">
      <dgm:prSet presAssocID="{AD897B4B-B178-41E0-A42F-756018A832CC}" presName="sibTrans" presStyleLbl="sibTrans2D1" presStyleIdx="2" presStyleCnt="4"/>
      <dgm:spPr/>
    </dgm:pt>
    <dgm:pt modelId="{06EB3A8D-2A40-4EC9-BE3F-6CCF5AE39FBF}" type="pres">
      <dgm:prSet presAssocID="{16CB0AC0-2D79-4B6A-AF91-52F4289B4B35}" presName="node" presStyleLbl="node1" presStyleIdx="3" presStyleCnt="4">
        <dgm:presLayoutVars>
          <dgm:bulletEnabled val="1"/>
        </dgm:presLayoutVars>
      </dgm:prSet>
      <dgm:spPr/>
    </dgm:pt>
    <dgm:pt modelId="{B3C45E5A-0976-452A-932E-1BBE6FADD989}" type="pres">
      <dgm:prSet presAssocID="{16CB0AC0-2D79-4B6A-AF91-52F4289B4B35}" presName="dummy" presStyleCnt="0"/>
      <dgm:spPr/>
    </dgm:pt>
    <dgm:pt modelId="{1EB25C31-2953-40B1-BF8D-1E46FF071445}" type="pres">
      <dgm:prSet presAssocID="{1C9EEA99-5C9D-4DCE-8409-1921211793E7}" presName="sibTrans" presStyleLbl="sibTrans2D1" presStyleIdx="3" presStyleCnt="4"/>
      <dgm:spPr/>
    </dgm:pt>
  </dgm:ptLst>
  <dgm:cxnLst>
    <dgm:cxn modelId="{BC45280B-CCD3-47AF-A315-46F1477A7325}" type="presOf" srcId="{4850B8C2-227A-4127-838E-3F228F9925ED}" destId="{85EA2C60-7774-4AC6-94ED-D6D8C5576E34}" srcOrd="0" destOrd="0" presId="urn:microsoft.com/office/officeart/2005/8/layout/radial6"/>
    <dgm:cxn modelId="{9A24320E-91D3-4501-AD4A-15F9CB90F4BF}" type="presOf" srcId="{34D589CC-E816-4285-B87E-CBF29AA30E2C}" destId="{B0942170-29AA-469A-A658-75CE0189F968}" srcOrd="0" destOrd="0" presId="urn:microsoft.com/office/officeart/2005/8/layout/radial6"/>
    <dgm:cxn modelId="{02B29425-13D1-4B83-9A0D-CC47DD42ED1F}" type="presOf" srcId="{8F0F2120-B7E1-4440-B395-38C79FE4BFA1}" destId="{FA16BFA6-4C4D-4757-A35B-6D0652EC620F}" srcOrd="0" destOrd="0" presId="urn:microsoft.com/office/officeart/2005/8/layout/radial6"/>
    <dgm:cxn modelId="{7AB66930-5DF5-4274-90E9-C60F2C27CEBD}" srcId="{15EEA06C-3238-4209-AFD7-A5E752DD2B90}" destId="{AED553BB-B68A-466D-9121-71A1546F6DDB}" srcOrd="1" destOrd="0" parTransId="{0BBC5AFA-74FD-43D4-9137-53BAADAA5D97}" sibTransId="{8F0F2120-B7E1-4440-B395-38C79FE4BFA1}"/>
    <dgm:cxn modelId="{3AD4B332-EB09-4C2C-BCD5-8E79EEAF69DC}" type="presOf" srcId="{15EEA06C-3238-4209-AFD7-A5E752DD2B90}" destId="{3B6BC770-AA30-4B89-B7FA-4073D170E3DC}" srcOrd="0" destOrd="0" presId="urn:microsoft.com/office/officeart/2005/8/layout/radial6"/>
    <dgm:cxn modelId="{B319DD44-1E77-427D-8B3F-F338A0F36D77}" srcId="{15EEA06C-3238-4209-AFD7-A5E752DD2B90}" destId="{9AB51DA5-0813-4DD4-BFC5-084BDC80FBEE}" srcOrd="0" destOrd="0" parTransId="{060CFD63-9BAC-46A6-ADFD-C0A0FC13B171}" sibTransId="{34D589CC-E816-4285-B87E-CBF29AA30E2C}"/>
    <dgm:cxn modelId="{D97F6C6D-3170-4D31-ABD2-461501E835EE}" srcId="{15EEA06C-3238-4209-AFD7-A5E752DD2B90}" destId="{16CB0AC0-2D79-4B6A-AF91-52F4289B4B35}" srcOrd="3" destOrd="0" parTransId="{4CFE64B8-87DC-4A56-B5BD-24FEE58025E5}" sibTransId="{1C9EEA99-5C9D-4DCE-8409-1921211793E7}"/>
    <dgm:cxn modelId="{6A6D1C7C-0FEB-4B36-BA45-78F7964FDB9A}" srcId="{15EEA06C-3238-4209-AFD7-A5E752DD2B90}" destId="{4850B8C2-227A-4127-838E-3F228F9925ED}" srcOrd="2" destOrd="0" parTransId="{9C54A3AD-194D-45FD-BCA9-C0F9D0DF150D}" sibTransId="{AD897B4B-B178-41E0-A42F-756018A832CC}"/>
    <dgm:cxn modelId="{BB69F888-DCDF-4F32-8367-0266EE910F2F}" type="presOf" srcId="{AED553BB-B68A-466D-9121-71A1546F6DDB}" destId="{4C8BF25D-1B2B-4A7B-AB2F-7B82414E2BEC}" srcOrd="0" destOrd="0" presId="urn:microsoft.com/office/officeart/2005/8/layout/radial6"/>
    <dgm:cxn modelId="{094EFAC5-0BDB-4471-BF16-4F896FCE21F3}" type="presOf" srcId="{AD897B4B-B178-41E0-A42F-756018A832CC}" destId="{156BE90F-1478-46A3-B446-734C57E68BAD}" srcOrd="0" destOrd="0" presId="urn:microsoft.com/office/officeart/2005/8/layout/radial6"/>
    <dgm:cxn modelId="{2CCAEACA-60C4-4187-86F8-9EC74AA48B27}" type="presOf" srcId="{9AB51DA5-0813-4DD4-BFC5-084BDC80FBEE}" destId="{DA70971D-CEBB-4AAA-AC0C-2ADA8AA50154}" srcOrd="0" destOrd="0" presId="urn:microsoft.com/office/officeart/2005/8/layout/radial6"/>
    <dgm:cxn modelId="{6B1FEFD0-EA13-4865-9024-B9FA02E0F3A1}" type="presOf" srcId="{1C9EEA99-5C9D-4DCE-8409-1921211793E7}" destId="{1EB25C31-2953-40B1-BF8D-1E46FF071445}" srcOrd="0" destOrd="0" presId="urn:microsoft.com/office/officeart/2005/8/layout/radial6"/>
    <dgm:cxn modelId="{EA5179E7-3DED-4885-AE1A-2FC82DF6AF5C}" type="presOf" srcId="{92D5C589-1205-4908-8F1A-DD62CF7A3EED}" destId="{AAF0BB30-4EAB-4766-9AC8-73164A34CA45}" srcOrd="0" destOrd="0" presId="urn:microsoft.com/office/officeart/2005/8/layout/radial6"/>
    <dgm:cxn modelId="{ED27ACE7-AA92-439D-801C-F8F7BCF74F1B}" type="presOf" srcId="{16CB0AC0-2D79-4B6A-AF91-52F4289B4B35}" destId="{06EB3A8D-2A40-4EC9-BE3F-6CCF5AE39FBF}" srcOrd="0" destOrd="0" presId="urn:microsoft.com/office/officeart/2005/8/layout/radial6"/>
    <dgm:cxn modelId="{78B6A1F7-E1F0-4067-9786-526066DAA596}" srcId="{92D5C589-1205-4908-8F1A-DD62CF7A3EED}" destId="{15EEA06C-3238-4209-AFD7-A5E752DD2B90}" srcOrd="0" destOrd="0" parTransId="{000D7323-62DF-4037-86A3-C2A4D547E009}" sibTransId="{13861989-143D-43B3-BD5E-89FCCBCB4A00}"/>
    <dgm:cxn modelId="{5DCE90D8-5AD7-493B-B0E8-AEDD86E1C387}" type="presParOf" srcId="{AAF0BB30-4EAB-4766-9AC8-73164A34CA45}" destId="{3B6BC770-AA30-4B89-B7FA-4073D170E3DC}" srcOrd="0" destOrd="0" presId="urn:microsoft.com/office/officeart/2005/8/layout/radial6"/>
    <dgm:cxn modelId="{25D8C84D-9181-4016-92B1-BAD098E853AB}" type="presParOf" srcId="{AAF0BB30-4EAB-4766-9AC8-73164A34CA45}" destId="{DA70971D-CEBB-4AAA-AC0C-2ADA8AA50154}" srcOrd="1" destOrd="0" presId="urn:microsoft.com/office/officeart/2005/8/layout/radial6"/>
    <dgm:cxn modelId="{F7418D72-16F3-49D5-AC70-87A648E1351B}" type="presParOf" srcId="{AAF0BB30-4EAB-4766-9AC8-73164A34CA45}" destId="{E90E7B47-2020-437A-B341-61FD6D64B40A}" srcOrd="2" destOrd="0" presId="urn:microsoft.com/office/officeart/2005/8/layout/radial6"/>
    <dgm:cxn modelId="{E0DEF1B0-4B3F-462B-B581-A0A078FD49EA}" type="presParOf" srcId="{AAF0BB30-4EAB-4766-9AC8-73164A34CA45}" destId="{B0942170-29AA-469A-A658-75CE0189F968}" srcOrd="3" destOrd="0" presId="urn:microsoft.com/office/officeart/2005/8/layout/radial6"/>
    <dgm:cxn modelId="{48ECA406-891D-44C3-9601-3715F82BDDF3}" type="presParOf" srcId="{AAF0BB30-4EAB-4766-9AC8-73164A34CA45}" destId="{4C8BF25D-1B2B-4A7B-AB2F-7B82414E2BEC}" srcOrd="4" destOrd="0" presId="urn:microsoft.com/office/officeart/2005/8/layout/radial6"/>
    <dgm:cxn modelId="{07CDCC66-A1B5-43B8-AE7A-D83CE9C62A08}" type="presParOf" srcId="{AAF0BB30-4EAB-4766-9AC8-73164A34CA45}" destId="{0CDB8519-0319-459B-B602-6FA5BFFCDBCC}" srcOrd="5" destOrd="0" presId="urn:microsoft.com/office/officeart/2005/8/layout/radial6"/>
    <dgm:cxn modelId="{33215AF4-1523-4269-8295-37E92DAD8234}" type="presParOf" srcId="{AAF0BB30-4EAB-4766-9AC8-73164A34CA45}" destId="{FA16BFA6-4C4D-4757-A35B-6D0652EC620F}" srcOrd="6" destOrd="0" presId="urn:microsoft.com/office/officeart/2005/8/layout/radial6"/>
    <dgm:cxn modelId="{E329EF1B-335D-4B98-824A-04807DB4B5C2}" type="presParOf" srcId="{AAF0BB30-4EAB-4766-9AC8-73164A34CA45}" destId="{85EA2C60-7774-4AC6-94ED-D6D8C5576E34}" srcOrd="7" destOrd="0" presId="urn:microsoft.com/office/officeart/2005/8/layout/radial6"/>
    <dgm:cxn modelId="{7E7A6F43-B28E-4CB4-9415-A63E070D18EC}" type="presParOf" srcId="{AAF0BB30-4EAB-4766-9AC8-73164A34CA45}" destId="{DDB50B40-45CB-497C-A6F0-9962E34DDAAC}" srcOrd="8" destOrd="0" presId="urn:microsoft.com/office/officeart/2005/8/layout/radial6"/>
    <dgm:cxn modelId="{E6A8F82C-1035-4B9F-958A-4A1C03C5239F}" type="presParOf" srcId="{AAF0BB30-4EAB-4766-9AC8-73164A34CA45}" destId="{156BE90F-1478-46A3-B446-734C57E68BAD}" srcOrd="9" destOrd="0" presId="urn:microsoft.com/office/officeart/2005/8/layout/radial6"/>
    <dgm:cxn modelId="{E6145D38-FE9E-46C0-95FD-02AAC82B8FD2}" type="presParOf" srcId="{AAF0BB30-4EAB-4766-9AC8-73164A34CA45}" destId="{06EB3A8D-2A40-4EC9-BE3F-6CCF5AE39FBF}" srcOrd="10" destOrd="0" presId="urn:microsoft.com/office/officeart/2005/8/layout/radial6"/>
    <dgm:cxn modelId="{BBCAD409-A09C-4E19-A03A-C1AD89EFFB61}" type="presParOf" srcId="{AAF0BB30-4EAB-4766-9AC8-73164A34CA45}" destId="{B3C45E5A-0976-452A-932E-1BBE6FADD989}" srcOrd="11" destOrd="0" presId="urn:microsoft.com/office/officeart/2005/8/layout/radial6"/>
    <dgm:cxn modelId="{4B5CF94D-34B6-4100-A928-8E2E76B19F05}" type="presParOf" srcId="{AAF0BB30-4EAB-4766-9AC8-73164A34CA45}" destId="{1EB25C31-2953-40B1-BF8D-1E46FF0714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8468C-0E65-463B-80C8-22204022040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A1F96A-8968-4FE3-82A5-3879785E1161}">
      <dgm:prSet/>
      <dgm:spPr/>
      <dgm:t>
        <a:bodyPr/>
        <a:lstStyle/>
        <a:p>
          <a:r>
            <a:rPr lang="en-GB" dirty="0"/>
            <a:t>The results from the analysis, baselining, forecasting and deep dives provided us with clear evidence to focus on 3 priority areas:</a:t>
          </a:r>
        </a:p>
      </dgm:t>
    </dgm:pt>
    <dgm:pt modelId="{C0011AFB-949F-48D8-A17E-4C1B227B8CA1}" type="sibTrans" cxnId="{298AD1DE-BAC3-4029-952C-BDFC25CCCF37}">
      <dgm:prSet/>
      <dgm:spPr/>
      <dgm:t>
        <a:bodyPr/>
        <a:lstStyle/>
        <a:p>
          <a:endParaRPr lang="en-GB"/>
        </a:p>
      </dgm:t>
    </dgm:pt>
    <dgm:pt modelId="{829F48DC-8FAC-4F56-AAE2-48EC1EA76B92}" type="parTrans" cxnId="{298AD1DE-BAC3-4029-952C-BDFC25CCCF37}">
      <dgm:prSet/>
      <dgm:spPr/>
      <dgm:t>
        <a:bodyPr/>
        <a:lstStyle/>
        <a:p>
          <a:endParaRPr lang="en-GB"/>
        </a:p>
      </dgm:t>
    </dgm:pt>
    <dgm:pt modelId="{EB119E74-46AD-442B-8867-44A13CE6AC3B}">
      <dgm:prSet/>
      <dgm:spPr/>
      <dgm:t>
        <a:bodyPr/>
        <a:lstStyle/>
        <a:p>
          <a:r>
            <a:rPr lang="en-GB" dirty="0"/>
            <a:t>Identifying and meeting needs early.</a:t>
          </a:r>
        </a:p>
      </dgm:t>
    </dgm:pt>
    <dgm:pt modelId="{18B9E897-7814-4F99-B5BE-D2E2B5CE98E4}" type="sibTrans" cxnId="{1AE360E8-D88E-4815-B09D-5EBF7EC6DD45}">
      <dgm:prSet/>
      <dgm:spPr/>
      <dgm:t>
        <a:bodyPr/>
        <a:lstStyle/>
        <a:p>
          <a:endParaRPr lang="en-GB"/>
        </a:p>
      </dgm:t>
    </dgm:pt>
    <dgm:pt modelId="{72513DA1-650D-466B-B296-50517A566BA7}" type="parTrans" cxnId="{1AE360E8-D88E-4815-B09D-5EBF7EC6DD45}">
      <dgm:prSet/>
      <dgm:spPr/>
      <dgm:t>
        <a:bodyPr/>
        <a:lstStyle/>
        <a:p>
          <a:endParaRPr lang="en-GB"/>
        </a:p>
      </dgm:t>
    </dgm:pt>
    <dgm:pt modelId="{B34636DE-758C-44D1-AEF9-33448D015B28}">
      <dgm:prSet/>
      <dgm:spPr/>
      <dgm:t>
        <a:bodyPr/>
        <a:lstStyle/>
        <a:p>
          <a:r>
            <a:rPr lang="en-GB" dirty="0"/>
            <a:t>To revisit the graduated approach to ensure needs are met appropriately.</a:t>
          </a:r>
        </a:p>
      </dgm:t>
    </dgm:pt>
    <dgm:pt modelId="{75BC46D6-2017-4921-B228-83BAAFA87EC9}" type="sibTrans" cxnId="{E8154F57-4FA5-4278-832C-F1398CA42160}">
      <dgm:prSet/>
      <dgm:spPr/>
      <dgm:t>
        <a:bodyPr/>
        <a:lstStyle/>
        <a:p>
          <a:endParaRPr lang="en-GB"/>
        </a:p>
      </dgm:t>
    </dgm:pt>
    <dgm:pt modelId="{3E649F19-A852-48CA-ACA1-4199449F04E3}" type="parTrans" cxnId="{E8154F57-4FA5-4278-832C-F1398CA42160}">
      <dgm:prSet/>
      <dgm:spPr/>
      <dgm:t>
        <a:bodyPr/>
        <a:lstStyle/>
        <a:p>
          <a:endParaRPr lang="en-GB"/>
        </a:p>
      </dgm:t>
    </dgm:pt>
    <dgm:pt modelId="{F9EEA123-8B88-4D96-AA9E-70E5B3A9F160}">
      <dgm:prSet/>
      <dgm:spPr/>
      <dgm:t>
        <a:bodyPr/>
        <a:lstStyle/>
        <a:p>
          <a:r>
            <a:rPr lang="en-GB" dirty="0"/>
            <a:t>Improving transition and re-integration into mainstream schools.</a:t>
          </a:r>
        </a:p>
      </dgm:t>
    </dgm:pt>
    <dgm:pt modelId="{F840329D-58FD-4C15-B3A9-BB41CD15600E}" type="sibTrans" cxnId="{6CA7571D-FE45-44BB-BB64-7C887A4D6A46}">
      <dgm:prSet/>
      <dgm:spPr/>
      <dgm:t>
        <a:bodyPr/>
        <a:lstStyle/>
        <a:p>
          <a:endParaRPr lang="en-GB"/>
        </a:p>
      </dgm:t>
    </dgm:pt>
    <dgm:pt modelId="{6D2A9F9B-54FE-4ACD-A477-15B66620F913}" type="parTrans" cxnId="{6CA7571D-FE45-44BB-BB64-7C887A4D6A46}">
      <dgm:prSet/>
      <dgm:spPr/>
      <dgm:t>
        <a:bodyPr/>
        <a:lstStyle/>
        <a:p>
          <a:endParaRPr lang="en-GB"/>
        </a:p>
      </dgm:t>
    </dgm:pt>
    <dgm:pt modelId="{DCB85C10-1212-4199-982C-BE32424111DF}" type="pres">
      <dgm:prSet presAssocID="{BE18468C-0E65-463B-80C8-22204022040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96359BC-8DC1-4C52-A7DC-19D47FFB1137}" type="pres">
      <dgm:prSet presAssocID="{4DA1F96A-8968-4FE3-82A5-3879785E1161}" presName="root" presStyleCnt="0">
        <dgm:presLayoutVars>
          <dgm:chMax/>
          <dgm:chPref val="4"/>
        </dgm:presLayoutVars>
      </dgm:prSet>
      <dgm:spPr/>
    </dgm:pt>
    <dgm:pt modelId="{52B31974-D8FD-4493-9910-C194324522B8}" type="pres">
      <dgm:prSet presAssocID="{4DA1F96A-8968-4FE3-82A5-3879785E1161}" presName="rootComposite" presStyleCnt="0">
        <dgm:presLayoutVars/>
      </dgm:prSet>
      <dgm:spPr/>
    </dgm:pt>
    <dgm:pt modelId="{39EB0298-74A3-4F14-B7A1-AD166B72A3C3}" type="pres">
      <dgm:prSet presAssocID="{4DA1F96A-8968-4FE3-82A5-3879785E1161}" presName="rootText" presStyleLbl="node0" presStyleIdx="0" presStyleCnt="1">
        <dgm:presLayoutVars>
          <dgm:chMax/>
          <dgm:chPref val="4"/>
        </dgm:presLayoutVars>
      </dgm:prSet>
      <dgm:spPr/>
    </dgm:pt>
    <dgm:pt modelId="{153BAD17-3072-495E-8833-66F45426DE25}" type="pres">
      <dgm:prSet presAssocID="{4DA1F96A-8968-4FE3-82A5-3879785E1161}" presName="childShape" presStyleCnt="0">
        <dgm:presLayoutVars>
          <dgm:chMax val="0"/>
          <dgm:chPref val="0"/>
        </dgm:presLayoutVars>
      </dgm:prSet>
      <dgm:spPr/>
    </dgm:pt>
    <dgm:pt modelId="{80849EFE-4436-4235-B2D9-1FFCAD3078B6}" type="pres">
      <dgm:prSet presAssocID="{EB119E74-46AD-442B-8867-44A13CE6AC3B}" presName="childComposite" presStyleCnt="0">
        <dgm:presLayoutVars>
          <dgm:chMax val="0"/>
          <dgm:chPref val="0"/>
        </dgm:presLayoutVars>
      </dgm:prSet>
      <dgm:spPr/>
    </dgm:pt>
    <dgm:pt modelId="{8F95D6B9-992E-4DD2-BF41-2EC66D2D1A37}" type="pres">
      <dgm:prSet presAssocID="{EB119E74-46AD-442B-8867-44A13CE6AC3B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outline"/>
        </a:ext>
      </dgm:extLst>
    </dgm:pt>
    <dgm:pt modelId="{83A3FB55-2522-405F-A60D-A2A794B5DDA9}" type="pres">
      <dgm:prSet presAssocID="{EB119E74-46AD-442B-8867-44A13CE6AC3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41D5AB3A-1DD6-44C9-BAFF-DA2A0967AB9C}" type="pres">
      <dgm:prSet presAssocID="{B34636DE-758C-44D1-AEF9-33448D015B28}" presName="childComposite" presStyleCnt="0">
        <dgm:presLayoutVars>
          <dgm:chMax val="0"/>
          <dgm:chPref val="0"/>
        </dgm:presLayoutVars>
      </dgm:prSet>
      <dgm:spPr/>
    </dgm:pt>
    <dgm:pt modelId="{81CE0191-F65B-449E-B725-B3531863AF70}" type="pres">
      <dgm:prSet presAssocID="{B34636DE-758C-44D1-AEF9-33448D015B28}" presName="Image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 outline"/>
        </a:ext>
      </dgm:extLst>
    </dgm:pt>
    <dgm:pt modelId="{5BE76D2D-A987-4CB7-A74E-D42AA99021AD}" type="pres">
      <dgm:prSet presAssocID="{B34636DE-758C-44D1-AEF9-33448D015B2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76B706E2-745D-491A-97B1-259175F74ED4}" type="pres">
      <dgm:prSet presAssocID="{F9EEA123-8B88-4D96-AA9E-70E5B3A9F160}" presName="childComposite" presStyleCnt="0">
        <dgm:presLayoutVars>
          <dgm:chMax val="0"/>
          <dgm:chPref val="0"/>
        </dgm:presLayoutVars>
      </dgm:prSet>
      <dgm:spPr/>
    </dgm:pt>
    <dgm:pt modelId="{52A39EE1-493E-4742-B898-9819B682AF14}" type="pres">
      <dgm:prSet presAssocID="{F9EEA123-8B88-4D96-AA9E-70E5B3A9F160}" presName="Image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In Road outline"/>
        </a:ext>
      </dgm:extLst>
    </dgm:pt>
    <dgm:pt modelId="{E13A36C9-FFD4-4895-BED2-0E059664EFF1}" type="pres">
      <dgm:prSet presAssocID="{F9EEA123-8B88-4D96-AA9E-70E5B3A9F16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6B77A03-BF43-41F2-B54D-98F3A4989144}" type="presOf" srcId="{BE18468C-0E65-463B-80C8-222040220406}" destId="{DCB85C10-1212-4199-982C-BE32424111DF}" srcOrd="0" destOrd="0" presId="urn:microsoft.com/office/officeart/2008/layout/PictureAccentList"/>
    <dgm:cxn modelId="{6CA7571D-FE45-44BB-BB64-7C887A4D6A46}" srcId="{4DA1F96A-8968-4FE3-82A5-3879785E1161}" destId="{F9EEA123-8B88-4D96-AA9E-70E5B3A9F160}" srcOrd="2" destOrd="0" parTransId="{6D2A9F9B-54FE-4ACD-A477-15B66620F913}" sibTransId="{F840329D-58FD-4C15-B3A9-BB41CD15600E}"/>
    <dgm:cxn modelId="{EC445328-8116-40B2-B4BB-6162FBCEA5FD}" type="presOf" srcId="{EB119E74-46AD-442B-8867-44A13CE6AC3B}" destId="{83A3FB55-2522-405F-A60D-A2A794B5DDA9}" srcOrd="0" destOrd="0" presId="urn:microsoft.com/office/officeart/2008/layout/PictureAccentList"/>
    <dgm:cxn modelId="{7297D467-0EB8-4D4E-9FE0-E500F4EC7711}" type="presOf" srcId="{F9EEA123-8B88-4D96-AA9E-70E5B3A9F160}" destId="{E13A36C9-FFD4-4895-BED2-0E059664EFF1}" srcOrd="0" destOrd="0" presId="urn:microsoft.com/office/officeart/2008/layout/PictureAccentList"/>
    <dgm:cxn modelId="{E8154F57-4FA5-4278-832C-F1398CA42160}" srcId="{4DA1F96A-8968-4FE3-82A5-3879785E1161}" destId="{B34636DE-758C-44D1-AEF9-33448D015B28}" srcOrd="1" destOrd="0" parTransId="{3E649F19-A852-48CA-ACA1-4199449F04E3}" sibTransId="{75BC46D6-2017-4921-B228-83BAAFA87EC9}"/>
    <dgm:cxn modelId="{FE103688-A245-4528-AF0C-56CEC6549996}" type="presOf" srcId="{4DA1F96A-8968-4FE3-82A5-3879785E1161}" destId="{39EB0298-74A3-4F14-B7A1-AD166B72A3C3}" srcOrd="0" destOrd="0" presId="urn:microsoft.com/office/officeart/2008/layout/PictureAccentList"/>
    <dgm:cxn modelId="{298AD1DE-BAC3-4029-952C-BDFC25CCCF37}" srcId="{BE18468C-0E65-463B-80C8-222040220406}" destId="{4DA1F96A-8968-4FE3-82A5-3879785E1161}" srcOrd="0" destOrd="0" parTransId="{829F48DC-8FAC-4F56-AAE2-48EC1EA76B92}" sibTransId="{C0011AFB-949F-48D8-A17E-4C1B227B8CA1}"/>
    <dgm:cxn modelId="{1AE360E8-D88E-4815-B09D-5EBF7EC6DD45}" srcId="{4DA1F96A-8968-4FE3-82A5-3879785E1161}" destId="{EB119E74-46AD-442B-8867-44A13CE6AC3B}" srcOrd="0" destOrd="0" parTransId="{72513DA1-650D-466B-B296-50517A566BA7}" sibTransId="{18B9E897-7814-4F99-B5BE-D2E2B5CE98E4}"/>
    <dgm:cxn modelId="{1FB2F0E8-610D-4AB2-B4E6-0BC786A302F8}" type="presOf" srcId="{B34636DE-758C-44D1-AEF9-33448D015B28}" destId="{5BE76D2D-A987-4CB7-A74E-D42AA99021AD}" srcOrd="0" destOrd="0" presId="urn:microsoft.com/office/officeart/2008/layout/PictureAccentList"/>
    <dgm:cxn modelId="{82CD9565-3C59-4160-9B7C-21B1ECF6F29D}" type="presParOf" srcId="{DCB85C10-1212-4199-982C-BE32424111DF}" destId="{F96359BC-8DC1-4C52-A7DC-19D47FFB1137}" srcOrd="0" destOrd="0" presId="urn:microsoft.com/office/officeart/2008/layout/PictureAccentList"/>
    <dgm:cxn modelId="{E28641CF-8038-49AF-9D0F-63E5FBF3B87C}" type="presParOf" srcId="{F96359BC-8DC1-4C52-A7DC-19D47FFB1137}" destId="{52B31974-D8FD-4493-9910-C194324522B8}" srcOrd="0" destOrd="0" presId="urn:microsoft.com/office/officeart/2008/layout/PictureAccentList"/>
    <dgm:cxn modelId="{77B14B57-2676-4F50-8E04-11584C1EDFC3}" type="presParOf" srcId="{52B31974-D8FD-4493-9910-C194324522B8}" destId="{39EB0298-74A3-4F14-B7A1-AD166B72A3C3}" srcOrd="0" destOrd="0" presId="urn:microsoft.com/office/officeart/2008/layout/PictureAccentList"/>
    <dgm:cxn modelId="{3D279600-A7CA-4352-B1EA-871DC64EFEAE}" type="presParOf" srcId="{F96359BC-8DC1-4C52-A7DC-19D47FFB1137}" destId="{153BAD17-3072-495E-8833-66F45426DE25}" srcOrd="1" destOrd="0" presId="urn:microsoft.com/office/officeart/2008/layout/PictureAccentList"/>
    <dgm:cxn modelId="{F5CEEA16-0308-4CBF-A518-51D222D0BFE4}" type="presParOf" srcId="{153BAD17-3072-495E-8833-66F45426DE25}" destId="{80849EFE-4436-4235-B2D9-1FFCAD3078B6}" srcOrd="0" destOrd="0" presId="urn:microsoft.com/office/officeart/2008/layout/PictureAccentList"/>
    <dgm:cxn modelId="{9C73AD6A-2B39-4021-8343-30DC46A6ADD9}" type="presParOf" srcId="{80849EFE-4436-4235-B2D9-1FFCAD3078B6}" destId="{8F95D6B9-992E-4DD2-BF41-2EC66D2D1A37}" srcOrd="0" destOrd="0" presId="urn:microsoft.com/office/officeart/2008/layout/PictureAccentList"/>
    <dgm:cxn modelId="{ECECC934-947A-4019-A206-0E520FDD3410}" type="presParOf" srcId="{80849EFE-4436-4235-B2D9-1FFCAD3078B6}" destId="{83A3FB55-2522-405F-A60D-A2A794B5DDA9}" srcOrd="1" destOrd="0" presId="urn:microsoft.com/office/officeart/2008/layout/PictureAccentList"/>
    <dgm:cxn modelId="{8ED41860-8D96-4D24-B2EE-2437FAE314EA}" type="presParOf" srcId="{153BAD17-3072-495E-8833-66F45426DE25}" destId="{41D5AB3A-1DD6-44C9-BAFF-DA2A0967AB9C}" srcOrd="1" destOrd="0" presId="urn:microsoft.com/office/officeart/2008/layout/PictureAccentList"/>
    <dgm:cxn modelId="{998F48EC-A806-434E-80C2-A908706FEA81}" type="presParOf" srcId="{41D5AB3A-1DD6-44C9-BAFF-DA2A0967AB9C}" destId="{81CE0191-F65B-449E-B725-B3531863AF70}" srcOrd="0" destOrd="0" presId="urn:microsoft.com/office/officeart/2008/layout/PictureAccentList"/>
    <dgm:cxn modelId="{8AAD7C4D-BFB5-4BC7-BC08-5F3816968C39}" type="presParOf" srcId="{41D5AB3A-1DD6-44C9-BAFF-DA2A0967AB9C}" destId="{5BE76D2D-A987-4CB7-A74E-D42AA99021AD}" srcOrd="1" destOrd="0" presId="urn:microsoft.com/office/officeart/2008/layout/PictureAccentList"/>
    <dgm:cxn modelId="{4318D236-3C62-4A7A-8F83-7654302A2F05}" type="presParOf" srcId="{153BAD17-3072-495E-8833-66F45426DE25}" destId="{76B706E2-745D-491A-97B1-259175F74ED4}" srcOrd="2" destOrd="0" presId="urn:microsoft.com/office/officeart/2008/layout/PictureAccentList"/>
    <dgm:cxn modelId="{150864CE-A7D4-45E9-A174-D6FF415E9DC5}" type="presParOf" srcId="{76B706E2-745D-491A-97B1-259175F74ED4}" destId="{52A39EE1-493E-4742-B898-9819B682AF14}" srcOrd="0" destOrd="0" presId="urn:microsoft.com/office/officeart/2008/layout/PictureAccentList"/>
    <dgm:cxn modelId="{8CD03D26-22F5-4BC4-8B42-77E8CBB9E678}" type="presParOf" srcId="{76B706E2-745D-491A-97B1-259175F74ED4}" destId="{E13A36C9-FFD4-4895-BED2-0E059664EFF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4CED1-5926-4882-9B40-223CF461D36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3F49A3A-398D-4B0C-BF3E-9C77E45E4BE4}">
      <dgm:prSet phldrT="[Text]"/>
      <dgm:spPr/>
      <dgm:t>
        <a:bodyPr/>
        <a:lstStyle/>
        <a:p>
          <a:r>
            <a:rPr lang="en-GB" dirty="0"/>
            <a:t>Grant application approved</a:t>
          </a:r>
        </a:p>
      </dgm:t>
    </dgm:pt>
    <dgm:pt modelId="{6B9B611B-6B3A-47AA-9AB4-BF6433DA82FB}" type="parTrans" cxnId="{758A2F63-CCFA-47E6-8265-ED51DE622CA2}">
      <dgm:prSet/>
      <dgm:spPr/>
      <dgm:t>
        <a:bodyPr/>
        <a:lstStyle/>
        <a:p>
          <a:endParaRPr lang="en-GB"/>
        </a:p>
      </dgm:t>
    </dgm:pt>
    <dgm:pt modelId="{D71BF28E-9E4C-4590-A52B-A9635C814F2F}" type="sibTrans" cxnId="{758A2F63-CCFA-47E6-8265-ED51DE622CA2}">
      <dgm:prSet/>
      <dgm:spPr/>
      <dgm:t>
        <a:bodyPr/>
        <a:lstStyle/>
        <a:p>
          <a:endParaRPr lang="en-GB"/>
        </a:p>
      </dgm:t>
    </dgm:pt>
    <dgm:pt modelId="{9FD76479-1BF9-4410-AD59-B2332C499538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Planning</a:t>
          </a:r>
        </a:p>
      </dgm:t>
    </dgm:pt>
    <dgm:pt modelId="{1FD252BA-E2FF-467A-9C66-BEC061DD1216}" type="parTrans" cxnId="{657B2F23-5A06-4598-8DD1-1136AA6FE953}">
      <dgm:prSet/>
      <dgm:spPr/>
      <dgm:t>
        <a:bodyPr/>
        <a:lstStyle/>
        <a:p>
          <a:endParaRPr lang="en-GB"/>
        </a:p>
      </dgm:t>
    </dgm:pt>
    <dgm:pt modelId="{FC0ECA9B-2AAE-48D5-8157-515DADA9074B}" type="sibTrans" cxnId="{657B2F23-5A06-4598-8DD1-1136AA6FE953}">
      <dgm:prSet/>
      <dgm:spPr/>
      <dgm:t>
        <a:bodyPr/>
        <a:lstStyle/>
        <a:p>
          <a:endParaRPr lang="en-GB"/>
        </a:p>
      </dgm:t>
    </dgm:pt>
    <dgm:pt modelId="{313FC43D-DFF7-4439-8DE7-E8F1D7596663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Delivery</a:t>
          </a:r>
        </a:p>
      </dgm:t>
    </dgm:pt>
    <dgm:pt modelId="{7D7B2352-B835-4920-B998-FA0A7E775B15}" type="parTrans" cxnId="{F9D2B3FF-74BD-411D-A80D-1D3DFAA5DF33}">
      <dgm:prSet/>
      <dgm:spPr/>
      <dgm:t>
        <a:bodyPr/>
        <a:lstStyle/>
        <a:p>
          <a:endParaRPr lang="en-GB"/>
        </a:p>
      </dgm:t>
    </dgm:pt>
    <dgm:pt modelId="{C3CC2D36-FEC7-46BE-9D39-8A4BD3C6A810}" type="sibTrans" cxnId="{F9D2B3FF-74BD-411D-A80D-1D3DFAA5DF33}">
      <dgm:prSet/>
      <dgm:spPr/>
      <dgm:t>
        <a:bodyPr/>
        <a:lstStyle/>
        <a:p>
          <a:endParaRPr lang="en-GB"/>
        </a:p>
      </dgm:t>
    </dgm:pt>
    <dgm:pt modelId="{659C51DE-770B-42D7-9097-CEBAEF1F3F9E}" type="pres">
      <dgm:prSet presAssocID="{6AA4CED1-5926-4882-9B40-223CF461D365}" presName="linearFlow" presStyleCnt="0">
        <dgm:presLayoutVars>
          <dgm:dir/>
          <dgm:resizeHandles val="exact"/>
        </dgm:presLayoutVars>
      </dgm:prSet>
      <dgm:spPr/>
    </dgm:pt>
    <dgm:pt modelId="{745A2176-F6AB-478C-AA2E-E0031B297933}" type="pres">
      <dgm:prSet presAssocID="{33F49A3A-398D-4B0C-BF3E-9C77E45E4BE4}" presName="node" presStyleLbl="node1" presStyleIdx="0" presStyleCnt="3">
        <dgm:presLayoutVars>
          <dgm:bulletEnabled val="1"/>
        </dgm:presLayoutVars>
      </dgm:prSet>
      <dgm:spPr/>
    </dgm:pt>
    <dgm:pt modelId="{B1B8FC64-F1EF-495F-8CB9-E1E0900BC957}" type="pres">
      <dgm:prSet presAssocID="{D71BF28E-9E4C-4590-A52B-A9635C814F2F}" presName="spacerL" presStyleCnt="0"/>
      <dgm:spPr/>
    </dgm:pt>
    <dgm:pt modelId="{9A13C8AD-4400-4EC4-906B-3B04804B449D}" type="pres">
      <dgm:prSet presAssocID="{D71BF28E-9E4C-4590-A52B-A9635C814F2F}" presName="sibTrans" presStyleLbl="sibTrans2D1" presStyleIdx="0" presStyleCnt="2"/>
      <dgm:spPr/>
    </dgm:pt>
    <dgm:pt modelId="{FEF89D95-04BE-4FE2-95AA-458134CF4525}" type="pres">
      <dgm:prSet presAssocID="{D71BF28E-9E4C-4590-A52B-A9635C814F2F}" presName="spacerR" presStyleCnt="0"/>
      <dgm:spPr/>
    </dgm:pt>
    <dgm:pt modelId="{6AF1DBF0-1765-4186-8E97-5FA218EC938D}" type="pres">
      <dgm:prSet presAssocID="{9FD76479-1BF9-4410-AD59-B2332C499538}" presName="node" presStyleLbl="node1" presStyleIdx="1" presStyleCnt="3">
        <dgm:presLayoutVars>
          <dgm:bulletEnabled val="1"/>
        </dgm:presLayoutVars>
      </dgm:prSet>
      <dgm:spPr/>
    </dgm:pt>
    <dgm:pt modelId="{4ED72870-72E0-4CA5-B485-FBDACFE7AA25}" type="pres">
      <dgm:prSet presAssocID="{FC0ECA9B-2AAE-48D5-8157-515DADA9074B}" presName="spacerL" presStyleCnt="0"/>
      <dgm:spPr/>
    </dgm:pt>
    <dgm:pt modelId="{C74F2076-31A9-4599-8344-F0CAB5826B67}" type="pres">
      <dgm:prSet presAssocID="{FC0ECA9B-2AAE-48D5-8157-515DADA9074B}" presName="sibTrans" presStyleLbl="sibTrans2D1" presStyleIdx="1" presStyleCnt="2"/>
      <dgm:spPr/>
    </dgm:pt>
    <dgm:pt modelId="{8987BE7F-EAFC-4BA0-9050-E319C27F3F2C}" type="pres">
      <dgm:prSet presAssocID="{FC0ECA9B-2AAE-48D5-8157-515DADA9074B}" presName="spacerR" presStyleCnt="0"/>
      <dgm:spPr/>
    </dgm:pt>
    <dgm:pt modelId="{3C6A24DF-3288-43A3-85B4-1449410249C2}" type="pres">
      <dgm:prSet presAssocID="{313FC43D-DFF7-4439-8DE7-E8F1D7596663}" presName="node" presStyleLbl="node1" presStyleIdx="2" presStyleCnt="3">
        <dgm:presLayoutVars>
          <dgm:bulletEnabled val="1"/>
        </dgm:presLayoutVars>
      </dgm:prSet>
      <dgm:spPr/>
    </dgm:pt>
  </dgm:ptLst>
  <dgm:cxnLst>
    <dgm:cxn modelId="{93A6D01B-0A94-4407-94FC-CE75B61C6EB2}" type="presOf" srcId="{313FC43D-DFF7-4439-8DE7-E8F1D7596663}" destId="{3C6A24DF-3288-43A3-85B4-1449410249C2}" srcOrd="0" destOrd="0" presId="urn:microsoft.com/office/officeart/2005/8/layout/equation1"/>
    <dgm:cxn modelId="{657B2F23-5A06-4598-8DD1-1136AA6FE953}" srcId="{6AA4CED1-5926-4882-9B40-223CF461D365}" destId="{9FD76479-1BF9-4410-AD59-B2332C499538}" srcOrd="1" destOrd="0" parTransId="{1FD252BA-E2FF-467A-9C66-BEC061DD1216}" sibTransId="{FC0ECA9B-2AAE-48D5-8157-515DADA9074B}"/>
    <dgm:cxn modelId="{6C96B02B-C699-41EE-97EF-85DEFC83A6E0}" type="presOf" srcId="{6AA4CED1-5926-4882-9B40-223CF461D365}" destId="{659C51DE-770B-42D7-9097-CEBAEF1F3F9E}" srcOrd="0" destOrd="0" presId="urn:microsoft.com/office/officeart/2005/8/layout/equation1"/>
    <dgm:cxn modelId="{74E5C85E-BE96-45D7-877F-A41D36F0F34C}" type="presOf" srcId="{9FD76479-1BF9-4410-AD59-B2332C499538}" destId="{6AF1DBF0-1765-4186-8E97-5FA218EC938D}" srcOrd="0" destOrd="0" presId="urn:microsoft.com/office/officeart/2005/8/layout/equation1"/>
    <dgm:cxn modelId="{073F2162-F58C-482B-9604-A48CF5F8F2E1}" type="presOf" srcId="{D71BF28E-9E4C-4590-A52B-A9635C814F2F}" destId="{9A13C8AD-4400-4EC4-906B-3B04804B449D}" srcOrd="0" destOrd="0" presId="urn:microsoft.com/office/officeart/2005/8/layout/equation1"/>
    <dgm:cxn modelId="{758A2F63-CCFA-47E6-8265-ED51DE622CA2}" srcId="{6AA4CED1-5926-4882-9B40-223CF461D365}" destId="{33F49A3A-398D-4B0C-BF3E-9C77E45E4BE4}" srcOrd="0" destOrd="0" parTransId="{6B9B611B-6B3A-47AA-9AB4-BF6433DA82FB}" sibTransId="{D71BF28E-9E4C-4590-A52B-A9635C814F2F}"/>
    <dgm:cxn modelId="{43B27865-7896-4ECB-A12C-35A5580270E3}" type="presOf" srcId="{33F49A3A-398D-4B0C-BF3E-9C77E45E4BE4}" destId="{745A2176-F6AB-478C-AA2E-E0031B297933}" srcOrd="0" destOrd="0" presId="urn:microsoft.com/office/officeart/2005/8/layout/equation1"/>
    <dgm:cxn modelId="{B661CC77-6082-4B10-B837-83459B75E45F}" type="presOf" srcId="{FC0ECA9B-2AAE-48D5-8157-515DADA9074B}" destId="{C74F2076-31A9-4599-8344-F0CAB5826B67}" srcOrd="0" destOrd="0" presId="urn:microsoft.com/office/officeart/2005/8/layout/equation1"/>
    <dgm:cxn modelId="{F9D2B3FF-74BD-411D-A80D-1D3DFAA5DF33}" srcId="{6AA4CED1-5926-4882-9B40-223CF461D365}" destId="{313FC43D-DFF7-4439-8DE7-E8F1D7596663}" srcOrd="2" destOrd="0" parTransId="{7D7B2352-B835-4920-B998-FA0A7E775B15}" sibTransId="{C3CC2D36-FEC7-46BE-9D39-8A4BD3C6A810}"/>
    <dgm:cxn modelId="{52574A73-13AE-4065-8178-15F8BDB00B4F}" type="presParOf" srcId="{659C51DE-770B-42D7-9097-CEBAEF1F3F9E}" destId="{745A2176-F6AB-478C-AA2E-E0031B297933}" srcOrd="0" destOrd="0" presId="urn:microsoft.com/office/officeart/2005/8/layout/equation1"/>
    <dgm:cxn modelId="{301026AC-D04B-4FBC-8DC1-79F819626920}" type="presParOf" srcId="{659C51DE-770B-42D7-9097-CEBAEF1F3F9E}" destId="{B1B8FC64-F1EF-495F-8CB9-E1E0900BC957}" srcOrd="1" destOrd="0" presId="urn:microsoft.com/office/officeart/2005/8/layout/equation1"/>
    <dgm:cxn modelId="{BED90E83-0F99-49C3-95D1-8573618FAFCB}" type="presParOf" srcId="{659C51DE-770B-42D7-9097-CEBAEF1F3F9E}" destId="{9A13C8AD-4400-4EC4-906B-3B04804B449D}" srcOrd="2" destOrd="0" presId="urn:microsoft.com/office/officeart/2005/8/layout/equation1"/>
    <dgm:cxn modelId="{8531CD0D-FA0C-4E1A-81B8-12FEB29BF591}" type="presParOf" srcId="{659C51DE-770B-42D7-9097-CEBAEF1F3F9E}" destId="{FEF89D95-04BE-4FE2-95AA-458134CF4525}" srcOrd="3" destOrd="0" presId="urn:microsoft.com/office/officeart/2005/8/layout/equation1"/>
    <dgm:cxn modelId="{CD7C417B-7463-4FBB-9F39-24CCDA3222FC}" type="presParOf" srcId="{659C51DE-770B-42D7-9097-CEBAEF1F3F9E}" destId="{6AF1DBF0-1765-4186-8E97-5FA218EC938D}" srcOrd="4" destOrd="0" presId="urn:microsoft.com/office/officeart/2005/8/layout/equation1"/>
    <dgm:cxn modelId="{7B06835C-516A-45D1-8468-E8A47BE27122}" type="presParOf" srcId="{659C51DE-770B-42D7-9097-CEBAEF1F3F9E}" destId="{4ED72870-72E0-4CA5-B485-FBDACFE7AA25}" srcOrd="5" destOrd="0" presId="urn:microsoft.com/office/officeart/2005/8/layout/equation1"/>
    <dgm:cxn modelId="{E97B7600-7B34-4D93-BE72-98CC92FA54E4}" type="presParOf" srcId="{659C51DE-770B-42D7-9097-CEBAEF1F3F9E}" destId="{C74F2076-31A9-4599-8344-F0CAB5826B67}" srcOrd="6" destOrd="0" presId="urn:microsoft.com/office/officeart/2005/8/layout/equation1"/>
    <dgm:cxn modelId="{1483280B-58B5-43DA-A3EE-B62F14C852DC}" type="presParOf" srcId="{659C51DE-770B-42D7-9097-CEBAEF1F3F9E}" destId="{8987BE7F-EAFC-4BA0-9050-E319C27F3F2C}" srcOrd="7" destOrd="0" presId="urn:microsoft.com/office/officeart/2005/8/layout/equation1"/>
    <dgm:cxn modelId="{9E21D865-04BB-4C6B-872A-CD8F793A3040}" type="presParOf" srcId="{659C51DE-770B-42D7-9097-CEBAEF1F3F9E}" destId="{3C6A24DF-3288-43A3-85B4-1449410249C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25C31-2953-40B1-BF8D-1E46FF071445}">
      <dsp:nvSpPr>
        <dsp:cNvPr id="0" name=""/>
        <dsp:cNvSpPr/>
      </dsp:nvSpPr>
      <dsp:spPr>
        <a:xfrm>
          <a:off x="1125234" y="629934"/>
          <a:ext cx="4207480" cy="420748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BE90F-1478-46A3-B446-734C57E68BAD}">
      <dsp:nvSpPr>
        <dsp:cNvPr id="0" name=""/>
        <dsp:cNvSpPr/>
      </dsp:nvSpPr>
      <dsp:spPr>
        <a:xfrm>
          <a:off x="1125234" y="629934"/>
          <a:ext cx="4207480" cy="420748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6BFA6-4C4D-4757-A35B-6D0652EC620F}">
      <dsp:nvSpPr>
        <dsp:cNvPr id="0" name=""/>
        <dsp:cNvSpPr/>
      </dsp:nvSpPr>
      <dsp:spPr>
        <a:xfrm>
          <a:off x="1125234" y="629934"/>
          <a:ext cx="4207480" cy="4207480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42170-29AA-469A-A658-75CE0189F968}">
      <dsp:nvSpPr>
        <dsp:cNvPr id="0" name=""/>
        <dsp:cNvSpPr/>
      </dsp:nvSpPr>
      <dsp:spPr>
        <a:xfrm>
          <a:off x="1125234" y="629934"/>
          <a:ext cx="4207480" cy="4207480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BC770-AA30-4B89-B7FA-4073D170E3DC}">
      <dsp:nvSpPr>
        <dsp:cNvPr id="0" name=""/>
        <dsp:cNvSpPr/>
      </dsp:nvSpPr>
      <dsp:spPr>
        <a:xfrm>
          <a:off x="2260913" y="1765613"/>
          <a:ext cx="1936123" cy="19361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£1m Grant Application </a:t>
          </a:r>
        </a:p>
      </dsp:txBody>
      <dsp:txXfrm>
        <a:off x="2544452" y="2049152"/>
        <a:ext cx="1369045" cy="1369045"/>
      </dsp:txXfrm>
    </dsp:sp>
    <dsp:sp modelId="{DA70971D-CEBB-4AAA-AC0C-2ADA8AA50154}">
      <dsp:nvSpPr>
        <dsp:cNvPr id="0" name=""/>
        <dsp:cNvSpPr/>
      </dsp:nvSpPr>
      <dsp:spPr>
        <a:xfrm>
          <a:off x="2551331" y="1081"/>
          <a:ext cx="1355286" cy="1355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Baselining, Data Analysis, Forecasting </a:t>
          </a:r>
        </a:p>
      </dsp:txBody>
      <dsp:txXfrm>
        <a:off x="2749808" y="199558"/>
        <a:ext cx="958332" cy="958332"/>
      </dsp:txXfrm>
    </dsp:sp>
    <dsp:sp modelId="{4C8BF25D-1B2B-4A7B-AB2F-7B82414E2BEC}">
      <dsp:nvSpPr>
        <dsp:cNvPr id="0" name=""/>
        <dsp:cNvSpPr/>
      </dsp:nvSpPr>
      <dsp:spPr>
        <a:xfrm>
          <a:off x="4606281" y="2056031"/>
          <a:ext cx="1355286" cy="135528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Deep Dives (Case reviews, surveys, voice of the child)</a:t>
          </a:r>
        </a:p>
      </dsp:txBody>
      <dsp:txXfrm>
        <a:off x="4804758" y="2254508"/>
        <a:ext cx="958332" cy="958332"/>
      </dsp:txXfrm>
    </dsp:sp>
    <dsp:sp modelId="{85EA2C60-7774-4AC6-94ED-D6D8C5576E34}">
      <dsp:nvSpPr>
        <dsp:cNvPr id="0" name=""/>
        <dsp:cNvSpPr/>
      </dsp:nvSpPr>
      <dsp:spPr>
        <a:xfrm>
          <a:off x="2551331" y="4110981"/>
          <a:ext cx="1355286" cy="135528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Development of plans with Stakeholders</a:t>
          </a:r>
        </a:p>
      </dsp:txBody>
      <dsp:txXfrm>
        <a:off x="2749808" y="4309458"/>
        <a:ext cx="958332" cy="958332"/>
      </dsp:txXfrm>
    </dsp:sp>
    <dsp:sp modelId="{06EB3A8D-2A40-4EC9-BE3F-6CCF5AE39FBF}">
      <dsp:nvSpPr>
        <dsp:cNvPr id="0" name=""/>
        <dsp:cNvSpPr/>
      </dsp:nvSpPr>
      <dsp:spPr>
        <a:xfrm>
          <a:off x="496381" y="2056031"/>
          <a:ext cx="1355286" cy="135528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Preparation of submission</a:t>
          </a:r>
        </a:p>
      </dsp:txBody>
      <dsp:txXfrm>
        <a:off x="694858" y="2254508"/>
        <a:ext cx="958332" cy="958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B0298-74A3-4F14-B7A1-AD166B72A3C3}">
      <dsp:nvSpPr>
        <dsp:cNvPr id="0" name=""/>
        <dsp:cNvSpPr/>
      </dsp:nvSpPr>
      <dsp:spPr>
        <a:xfrm>
          <a:off x="503187" y="1636"/>
          <a:ext cx="9509224" cy="98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The results from the analysis, baselining, forecasting and deep dives provided us with clear evidence to focus on 3 priority areas:</a:t>
          </a:r>
        </a:p>
      </dsp:txBody>
      <dsp:txXfrm>
        <a:off x="531999" y="30448"/>
        <a:ext cx="9451600" cy="926101"/>
      </dsp:txXfrm>
    </dsp:sp>
    <dsp:sp modelId="{8F95D6B9-992E-4DD2-BF41-2EC66D2D1A37}">
      <dsp:nvSpPr>
        <dsp:cNvPr id="0" name=""/>
        <dsp:cNvSpPr/>
      </dsp:nvSpPr>
      <dsp:spPr>
        <a:xfrm>
          <a:off x="503187" y="1162431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3FB55-2522-405F-A60D-A2A794B5DDA9}">
      <dsp:nvSpPr>
        <dsp:cNvPr id="0" name=""/>
        <dsp:cNvSpPr/>
      </dsp:nvSpPr>
      <dsp:spPr>
        <a:xfrm>
          <a:off x="1545936" y="1162431"/>
          <a:ext cx="8466475" cy="98372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Identifying and meeting needs early.</a:t>
          </a:r>
        </a:p>
      </dsp:txBody>
      <dsp:txXfrm>
        <a:off x="1593966" y="1210461"/>
        <a:ext cx="8370415" cy="887665"/>
      </dsp:txXfrm>
    </dsp:sp>
    <dsp:sp modelId="{81CE0191-F65B-449E-B725-B3531863AF70}">
      <dsp:nvSpPr>
        <dsp:cNvPr id="0" name=""/>
        <dsp:cNvSpPr/>
      </dsp:nvSpPr>
      <dsp:spPr>
        <a:xfrm>
          <a:off x="503187" y="2264204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76D2D-A987-4CB7-A74E-D42AA99021AD}">
      <dsp:nvSpPr>
        <dsp:cNvPr id="0" name=""/>
        <dsp:cNvSpPr/>
      </dsp:nvSpPr>
      <dsp:spPr>
        <a:xfrm>
          <a:off x="1545936" y="2264204"/>
          <a:ext cx="8466475" cy="98372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To revisit the graduated approach to ensure needs are met appropriately.</a:t>
          </a:r>
        </a:p>
      </dsp:txBody>
      <dsp:txXfrm>
        <a:off x="1593966" y="2312234"/>
        <a:ext cx="8370415" cy="887665"/>
      </dsp:txXfrm>
    </dsp:sp>
    <dsp:sp modelId="{52A39EE1-493E-4742-B898-9819B682AF14}">
      <dsp:nvSpPr>
        <dsp:cNvPr id="0" name=""/>
        <dsp:cNvSpPr/>
      </dsp:nvSpPr>
      <dsp:spPr>
        <a:xfrm>
          <a:off x="503187" y="3365976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A36C9-FFD4-4895-BED2-0E059664EFF1}">
      <dsp:nvSpPr>
        <dsp:cNvPr id="0" name=""/>
        <dsp:cNvSpPr/>
      </dsp:nvSpPr>
      <dsp:spPr>
        <a:xfrm>
          <a:off x="1545936" y="3365976"/>
          <a:ext cx="8466475" cy="98372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Improving transition and re-integration into mainstream schools.</a:t>
          </a:r>
        </a:p>
      </dsp:txBody>
      <dsp:txXfrm>
        <a:off x="1593966" y="3414006"/>
        <a:ext cx="8370415" cy="887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A2176-F6AB-478C-AA2E-E0031B297933}">
      <dsp:nvSpPr>
        <dsp:cNvPr id="0" name=""/>
        <dsp:cNvSpPr/>
      </dsp:nvSpPr>
      <dsp:spPr>
        <a:xfrm>
          <a:off x="1768" y="100370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Grant application approved</a:t>
          </a:r>
        </a:p>
      </dsp:txBody>
      <dsp:txXfrm>
        <a:off x="345029" y="1346964"/>
        <a:ext cx="1657409" cy="1657409"/>
      </dsp:txXfrm>
    </dsp:sp>
    <dsp:sp modelId="{9A13C8AD-4400-4EC4-906B-3B04804B449D}">
      <dsp:nvSpPr>
        <dsp:cNvPr id="0" name=""/>
        <dsp:cNvSpPr/>
      </dsp:nvSpPr>
      <dsp:spPr>
        <a:xfrm>
          <a:off x="2536026" y="1495928"/>
          <a:ext cx="1359480" cy="135948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2716225" y="2015793"/>
        <a:ext cx="999082" cy="319750"/>
      </dsp:txXfrm>
    </dsp:sp>
    <dsp:sp modelId="{6AF1DBF0-1765-4186-8E97-5FA218EC938D}">
      <dsp:nvSpPr>
        <dsp:cNvPr id="0" name=""/>
        <dsp:cNvSpPr/>
      </dsp:nvSpPr>
      <dsp:spPr>
        <a:xfrm>
          <a:off x="4085834" y="1003703"/>
          <a:ext cx="2343931" cy="23439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Planning</a:t>
          </a:r>
        </a:p>
      </dsp:txBody>
      <dsp:txXfrm>
        <a:off x="4429095" y="1346964"/>
        <a:ext cx="1657409" cy="1657409"/>
      </dsp:txXfrm>
    </dsp:sp>
    <dsp:sp modelId="{C74F2076-31A9-4599-8344-F0CAB5826B67}">
      <dsp:nvSpPr>
        <dsp:cNvPr id="0" name=""/>
        <dsp:cNvSpPr/>
      </dsp:nvSpPr>
      <dsp:spPr>
        <a:xfrm>
          <a:off x="6620092" y="1495928"/>
          <a:ext cx="1359480" cy="13594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6800291" y="1775981"/>
        <a:ext cx="999082" cy="799374"/>
      </dsp:txXfrm>
    </dsp:sp>
    <dsp:sp modelId="{3C6A24DF-3288-43A3-85B4-1449410249C2}">
      <dsp:nvSpPr>
        <dsp:cNvPr id="0" name=""/>
        <dsp:cNvSpPr/>
      </dsp:nvSpPr>
      <dsp:spPr>
        <a:xfrm>
          <a:off x="8169900" y="1003703"/>
          <a:ext cx="2343931" cy="234393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Delivery</a:t>
          </a:r>
        </a:p>
      </dsp:txBody>
      <dsp:txXfrm>
        <a:off x="8513161" y="1346964"/>
        <a:ext cx="1657409" cy="165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56E8E-DDB8-4884-91FA-74FFDB9853F3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BEDB-51AE-459D-9B8B-57AD6468B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3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4D5F7-A7E7-CB41-84F2-46C7541BB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DD2E-2CC7-034B-8CDD-152B8CA32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C102-69C7-3D48-92D3-58635E50E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77C2-2807-4A42-8187-DF51C097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7DA5-873A-7F4F-9B7E-2D45CA1E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1FECB-61FC-354F-B6AB-91B4C5CF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06E4B7F-6222-408A-B7A3-733BD15F4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0DFD30-B7DE-4CBB-A5A4-52B276063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85F1E-7505-D540-9802-9D943846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6ACAD-FC2E-0944-A216-AD46AF92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793B-8592-FC44-95C7-BB5A58E7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48AE9-B1FA-C041-849D-15EC978D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7DD8-FEB9-944F-AB46-DEAD1618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923F49-5F82-416B-9831-4B87A0757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CAC7D-1977-0D45-87D6-689D7A713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6349F-75DF-7240-9AEB-271770F2F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C9D2-9013-8846-9C1C-48ED71DE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5C9F0-51B5-2741-8F8F-7995001F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F69C-CEE0-424B-BD19-71A3F9C2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25984E9-72E9-4991-8C68-D8518DC8D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3064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AB498-D88F-1C44-82E9-BAFC7E37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B22E-38A8-764A-A91D-68F0DEC6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FA1E7-4218-4C44-8423-EF98F0AD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3564-E004-6A44-ACBC-A0DA10FB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1B88-5D90-154A-AFAA-F42FFF76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8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BF565F-8F1A-459F-91C1-9ECD8CEE7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4492B3-4ED9-0B4E-807E-396568A8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B54CD-2558-4043-9A14-9122BB75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0647-22B0-3845-8146-5F54EF11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36339-9118-694D-BEEF-58636D24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8EA0-F8E8-B544-9C6D-A5F3999F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10DAEB-1653-49CD-8975-14CC7E80D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5803E-D07E-8041-A080-38F1A64A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20D09-AAAF-AF4D-A371-B99230F66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5734A-A761-1D4A-954E-634F9220F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56EAE-1447-6644-8447-5A0948AD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F1ED8-65E9-1741-A91A-D88ECD51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7865A-5886-B843-AFC6-F603A26F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A318624-3FC9-4293-8978-13320709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6B41AC-09FB-D647-9C56-4AED78BA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1D35-900F-EA4F-B54E-9DA48717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7A3CD-511B-F642-BB46-C7319E109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976AA-A730-0E4C-B8D7-573920E30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1FFA2-5603-654F-BBC6-B51DBE718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98561-62C4-364B-A67D-9BCC1A42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97F86-29D2-BC4B-862A-375C4FC2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A549D-6E16-1E44-9208-32D9A21F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ECFDBD-56AF-4647-A3E8-DEA2CFD98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1A355-8188-B74C-8A39-47DFC530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9FA43-68FB-9742-8B6A-0338F7C9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E21A7-53E0-6847-A97D-FA6EDE55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B911-3FEC-5546-8612-E11A6FA1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0E6D08-0C9E-4A63-8EE3-B6372DA23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1E735-5140-0A46-9DBF-FE3BFE78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F183B-426C-5046-A7BC-1988099E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393CD-5AD6-B44B-BE49-EE3910B8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CD96D3-E1D5-4BB2-86E6-23F061BD7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8B0566-48C4-914B-A9C2-0E19C567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549A-6074-B242-88A8-50ED97A9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57133-57DA-124A-895D-414370879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AFD33-2957-464C-A074-4E705D3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40C41-8340-9747-898B-4391A636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A6A11-2782-5640-B9E6-8EB951B1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5AFA04B-68AA-418F-9DB4-45C4F6C5D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9220F-05E4-AC4F-B796-37AAF338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DE5FF-0A33-6748-82C4-0AC786315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69222-0EFB-7343-9CD5-089C62AEE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6A88-3D7E-704A-BC1C-B6622F5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61CC4-A8F9-DC4D-95B3-55043EC6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B35E2-45D0-8B48-8B73-BDA3691E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E5ADD-9715-D242-BFF8-8CAEB40B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28FD-CADB-0A4F-BC52-F625863A5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BDED-4A77-8A4E-A907-08A404A98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AD3B-7A4B-2C49-BC22-42B8DE7559A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6D28-21D8-1845-8CEE-6504B79D7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2100-A9D5-0749-B7E9-38E7782CE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399A-91EF-0044-9B4E-99FAFE9AB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Making Changes Together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DEF3C-6740-F749-8D03-ACAC109C5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Paul Shadforth, Strategic Manager for SEND and Inclusion Strategy, Assessment and Provision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174664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3C29-5003-7E3C-1CA0-6CC72992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I will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3829-CA9D-DF51-76AD-F59EBF1C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SEND Transformation through Delivering Better Value (DBV) in SEND</a:t>
            </a:r>
          </a:p>
          <a:p>
            <a:r>
              <a:rPr lang="en-GB" dirty="0"/>
              <a:t>North East - SEND and Alternative Provision Pilot</a:t>
            </a:r>
          </a:p>
        </p:txBody>
      </p:sp>
    </p:spTree>
    <p:extLst>
      <p:ext uri="{BB962C8B-B14F-4D97-AF65-F5344CB8AC3E}">
        <p14:creationId xmlns:p14="http://schemas.microsoft.com/office/powerpoint/2010/main" val="37592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0696-1A0D-E478-B049-99453533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Delivering Better Value (DBV) in SEND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692F-1475-4E52-8B3F-26447A65E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Department for Education (DfE) identified Durham County Council amongst 55 local authorities to receive support towards improving their HNB financial position and sustainability, via a new programme called Delivering Better Value (DBV) in SEND. </a:t>
            </a:r>
            <a:endParaRPr lang="en-GB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en-GB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DBV in SEND programme aims to identify the highest impact changes that each local authority involved can make to better support their local children with SEND more sustainably.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Authority had an opportunity to join an earlier tranche, which we accepted.</a:t>
            </a:r>
          </a:p>
          <a:p>
            <a:endParaRPr lang="en-GB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Calibri" panose="020F0502020204030204" pitchFamily="34" charset="0"/>
              </a:rPr>
              <a:t>Between January and June 2023, the Authority worked with consultancy firm Newton Europe, partnered with CIPFA and completed a 6-month diagnostic phase. </a:t>
            </a:r>
            <a:endParaRPr lang="en-GB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86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ow to Run Apple Diagnostics on a Mac | Nektony">
            <a:extLst>
              <a:ext uri="{FF2B5EF4-FFF2-40B4-BE49-F238E27FC236}">
                <a16:creationId xmlns:a16="http://schemas.microsoft.com/office/drawing/2014/main" id="{498E309B-713D-DBD1-4386-305AEC15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r="28599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8" name="Rectangle 410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D98A9-A146-C050-B3B8-7B6ADF84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6" y="184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 dirty="0"/>
              <a:t>DBV  - Diagnostic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74FBC7-C504-E6EE-8226-5D8DC6E0E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15957"/>
              </p:ext>
            </p:extLst>
          </p:nvPr>
        </p:nvGraphicFramePr>
        <p:xfrm>
          <a:off x="5619750" y="1247775"/>
          <a:ext cx="6457950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404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8C6B-DCF3-7F45-11F7-4C47CC95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Areas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4EA0C0-DBC2-FE1E-1BE9-BCABBE516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101139"/>
              </p:ext>
            </p:extLst>
          </p:nvPr>
        </p:nvGraphicFramePr>
        <p:xfrm>
          <a:off x="390525" y="14636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82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280E-37BF-DD5E-6B68-B87A0C49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 and Where we are Going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44D09-450A-8C46-AF90-2B0900BAD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07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27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8B23A-F183-C258-C933-41A3C994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SEND and Alternative Provision Change Programme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8DA182-31C2-DAEA-8897-11B3D7C10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280" y="-104014"/>
            <a:ext cx="4898809" cy="68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8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E26A9-14DD-53BE-0E67-97B4EDF1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34" y="0"/>
            <a:ext cx="11207506" cy="68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63CB4-F78D-3F92-F419-C88BD1DF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2" y="643467"/>
            <a:ext cx="10290078" cy="578816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3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270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Making Changes Together Conference</vt:lpstr>
      <vt:lpstr>Things I will cover today</vt:lpstr>
      <vt:lpstr>Delivering Better Value (DBV) in SEND</vt:lpstr>
      <vt:lpstr>DBV  - Diagnostic </vt:lpstr>
      <vt:lpstr>Priority Areas</vt:lpstr>
      <vt:lpstr>Where we are Now and Where we are Going</vt:lpstr>
      <vt:lpstr>SEND and Alternative Provision Change Programme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Changes Together Conference</dc:title>
  <dc:creator>Paul Shadforth</dc:creator>
  <cp:lastModifiedBy>Paul Shadforth</cp:lastModifiedBy>
  <cp:revision>1</cp:revision>
  <dcterms:created xsi:type="dcterms:W3CDTF">2023-11-20T16:09:52Z</dcterms:created>
  <dcterms:modified xsi:type="dcterms:W3CDTF">2023-11-20T16:58:08Z</dcterms:modified>
</cp:coreProperties>
</file>