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1"/>
  </p:notesMasterIdLst>
  <p:handoutMasterIdLst>
    <p:handoutMasterId r:id="rId22"/>
  </p:handoutMasterIdLst>
  <p:sldIdLst>
    <p:sldId id="256" r:id="rId5"/>
    <p:sldId id="258" r:id="rId6"/>
    <p:sldId id="271" r:id="rId7"/>
    <p:sldId id="287" r:id="rId8"/>
    <p:sldId id="286" r:id="rId9"/>
    <p:sldId id="303" r:id="rId10"/>
    <p:sldId id="299" r:id="rId11"/>
    <p:sldId id="306" r:id="rId12"/>
    <p:sldId id="307" r:id="rId13"/>
    <p:sldId id="308" r:id="rId14"/>
    <p:sldId id="288" r:id="rId15"/>
    <p:sldId id="298" r:id="rId16"/>
    <p:sldId id="300" r:id="rId17"/>
    <p:sldId id="309" r:id="rId18"/>
    <p:sldId id="310" r:id="rId19"/>
    <p:sldId id="302" r:id="rId20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00C010-DE12-4D68-AAF7-DA00E31D17A9}" v="342" dt="2021-05-12T06:53:45.11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 autoAdjust="0"/>
    <p:restoredTop sz="86357" autoAdjust="0"/>
  </p:normalViewPr>
  <p:slideViewPr>
    <p:cSldViewPr>
      <p:cViewPr varScale="1">
        <p:scale>
          <a:sx n="67" d="100"/>
          <a:sy n="67" d="100"/>
        </p:scale>
        <p:origin x="1220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Relationship Id="rId27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16B843-CDB8-4B1C-9CA8-87DD4632DF18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C1AD-3498-41F1-85E2-6543D730F1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7392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C15CD3-5997-41A2-9C02-270616BAF527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5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A1FBDE-EE19-4DF9-9EED-4D3306435F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615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69000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2422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96569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5998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08156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214424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62583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26564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14282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799689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680845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06380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854131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4A1FBDE-EE19-4DF9-9EED-4D3306435F3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31432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2116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7200800" cy="940966"/>
          </a:xfrm>
        </p:spPr>
        <p:txBody>
          <a:bodyPr/>
          <a:lstStyle>
            <a:lvl1pPr>
              <a:defRPr b="1"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0095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none" baseline="0"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32567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9651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7030A0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19698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88066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18632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4025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61771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5270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9705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344" y="0"/>
            <a:ext cx="7155656" cy="314565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6923112" cy="9409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C0BE8-74B5-494D-BDBF-2B72B8D5AE0E}" type="datetimeFigureOut">
              <a:rPr lang="en-GB" smtClean="0"/>
              <a:t>13/05/2021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479CCF-3A99-40AF-9401-55D2F801DAA1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165" y="5013176"/>
            <a:ext cx="1450770" cy="164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269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1"/>
            <a:ext cx="7772400" cy="990599"/>
          </a:xfrm>
        </p:spPr>
        <p:txBody>
          <a:bodyPr/>
          <a:lstStyle/>
          <a:p>
            <a:r>
              <a:rPr lang="en-GB" dirty="0"/>
              <a:t>Durham County Carers Support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2209800"/>
            <a:ext cx="7630616" cy="2971800"/>
          </a:xfrm>
        </p:spPr>
        <p:txBody>
          <a:bodyPr>
            <a:normAutofit fontScale="92500" lnSpcReduction="10000"/>
          </a:bodyPr>
          <a:lstStyle/>
          <a:p>
            <a:r>
              <a:rPr lang="en-GB" sz="4000" dirty="0">
                <a:solidFill>
                  <a:srgbClr val="7030A0"/>
                </a:solidFill>
              </a:rPr>
              <a:t>Joanne Lancastle</a:t>
            </a:r>
            <a:br>
              <a:rPr lang="en-GB" sz="4000" dirty="0">
                <a:solidFill>
                  <a:srgbClr val="7030A0"/>
                </a:solidFill>
              </a:rPr>
            </a:br>
            <a:r>
              <a:rPr lang="en-GB" sz="4000" dirty="0">
                <a:solidFill>
                  <a:srgbClr val="7030A0"/>
                </a:solidFill>
              </a:rPr>
              <a:t>Parent Carer Support Coordinator</a:t>
            </a:r>
          </a:p>
          <a:p>
            <a:r>
              <a:rPr lang="en-GB" sz="4000" dirty="0">
                <a:solidFill>
                  <a:srgbClr val="7030A0"/>
                </a:solidFill>
              </a:rPr>
              <a:t>Susan Garrett</a:t>
            </a:r>
          </a:p>
          <a:p>
            <a:r>
              <a:rPr lang="en-GB" sz="4000" dirty="0">
                <a:solidFill>
                  <a:srgbClr val="7030A0"/>
                </a:solidFill>
              </a:rPr>
              <a:t>Learning Disability and Autism Development Worker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E3C887A-B173-44C4-915A-584D875048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5334001"/>
            <a:ext cx="2438400" cy="1066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594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6200" y="511175"/>
            <a:ext cx="7772400" cy="1470025"/>
          </a:xfrm>
        </p:spPr>
        <p:txBody>
          <a:bodyPr>
            <a:normAutofit/>
          </a:bodyPr>
          <a:lstStyle/>
          <a:p>
            <a:r>
              <a:rPr lang="en-GB" dirty="0"/>
              <a:t>Durham County Carers Support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285800" y="1752600"/>
            <a:ext cx="81724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b="1" dirty="0">
                <a:solidFill>
                  <a:srgbClr val="7030A0"/>
                </a:solidFill>
              </a:rPr>
              <a:t>Voluntary organisation supporting unpaid carers over the age of 18 years old who live in County Durham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GB" sz="2800" b="1" dirty="0">
              <a:solidFill>
                <a:srgbClr val="7030A0"/>
              </a:solidFill>
            </a:endParaRPr>
          </a:p>
          <a:p>
            <a:r>
              <a:rPr lang="en-GB" sz="2800" b="1" dirty="0">
                <a:solidFill>
                  <a:srgbClr val="7030A0"/>
                </a:solidFill>
              </a:rPr>
              <a:t>‘Unpaid Carer’: someone providing care without payment to a partner, child, relative, friend or neighbour who has health problems or additional needs (e.g. mental ill health, learning disability, emotional or behavioural needs, physical disability) who could not manage without their help.</a:t>
            </a:r>
          </a:p>
        </p:txBody>
      </p:sp>
    </p:spTree>
    <p:extLst>
      <p:ext uri="{BB962C8B-B14F-4D97-AF65-F5344CB8AC3E}">
        <p14:creationId xmlns:p14="http://schemas.microsoft.com/office/powerpoint/2010/main" val="41331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0" y="476672"/>
            <a:ext cx="7772400" cy="1470025"/>
          </a:xfrm>
        </p:spPr>
        <p:txBody>
          <a:bodyPr>
            <a:normAutofit/>
          </a:bodyPr>
          <a:lstStyle/>
          <a:p>
            <a:r>
              <a:rPr lang="en-GB" dirty="0"/>
              <a:t>Durham County Carers Support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type="subTitle" idx="1"/>
          </p:nvPr>
        </p:nvSpPr>
        <p:spPr>
          <a:xfrm>
            <a:off x="251520" y="1892424"/>
            <a:ext cx="8244408" cy="4488904"/>
          </a:xfrm>
        </p:spPr>
        <p:txBody>
          <a:bodyPr>
            <a:noAutofit/>
          </a:bodyPr>
          <a:lstStyle/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Countywide cover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Team of Carer Support Coordinators that each cover specific areas in County Durham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Development Workers that specialise in Mental health, Welfare Benefits, Learning Disabilities, Social care and Health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Specialist Parent Carer Support Workers.</a:t>
            </a:r>
          </a:p>
        </p:txBody>
      </p:sp>
    </p:spTree>
    <p:extLst>
      <p:ext uri="{BB962C8B-B14F-4D97-AF65-F5344CB8AC3E}">
        <p14:creationId xmlns:p14="http://schemas.microsoft.com/office/powerpoint/2010/main" val="3791714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4BDBED-2448-4A43-B7BF-0E2C01149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191000"/>
          </a:xfrm>
        </p:spPr>
        <p:txBody>
          <a:bodyPr>
            <a:normAutofit fontScale="92500"/>
          </a:bodyPr>
          <a:lstStyle/>
          <a:p>
            <a:r>
              <a:rPr lang="en-GB" dirty="0">
                <a:solidFill>
                  <a:srgbClr val="7030A0"/>
                </a:solidFill>
              </a:rPr>
              <a:t>Anyone caring for a child with additional needs in an unpaid capacity can register.</a:t>
            </a:r>
          </a:p>
          <a:p>
            <a:r>
              <a:rPr lang="en-GB" dirty="0">
                <a:solidFill>
                  <a:srgbClr val="7030A0"/>
                </a:solidFill>
              </a:rPr>
              <a:t>Do not need to be in receipt of carers allowance</a:t>
            </a:r>
          </a:p>
          <a:p>
            <a:r>
              <a:rPr lang="en-GB" dirty="0">
                <a:solidFill>
                  <a:srgbClr val="7030A0"/>
                </a:solidFill>
              </a:rPr>
              <a:t>Do not need to provide a certain level of support/hours of care</a:t>
            </a:r>
          </a:p>
          <a:p>
            <a:r>
              <a:rPr lang="en-GB" dirty="0">
                <a:solidFill>
                  <a:srgbClr val="7030A0"/>
                </a:solidFill>
              </a:rPr>
              <a:t>The cared for child does not need to have a specific diagnosis, but they must have some level of additional need.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10408A58-A747-4FF4-9627-3DE773473B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6400" y="838200"/>
            <a:ext cx="7200800" cy="940966"/>
          </a:xfrm>
        </p:spPr>
        <p:txBody>
          <a:bodyPr/>
          <a:lstStyle/>
          <a:p>
            <a:r>
              <a:rPr lang="en-US" dirty="0"/>
              <a:t>Parent Carers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098982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45A7-0B70-4810-A322-FF12DA20E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811634"/>
            <a:ext cx="7200800" cy="940966"/>
          </a:xfrm>
        </p:spPr>
        <p:txBody>
          <a:bodyPr>
            <a:normAutofit fontScale="90000"/>
          </a:bodyPr>
          <a:lstStyle/>
          <a:p>
            <a:r>
              <a:rPr lang="en-GB" dirty="0"/>
              <a:t>Durham </a:t>
            </a:r>
            <a:r>
              <a:rPr lang="en-GB" sz="4900" dirty="0"/>
              <a:t>County</a:t>
            </a:r>
            <a:r>
              <a:rPr lang="en-GB" dirty="0"/>
              <a:t> Carers Support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4146A-F652-4E9B-81E1-2DF0EA8BE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3505200"/>
          </a:xfrm>
        </p:spPr>
        <p:txBody>
          <a:bodyPr>
            <a:noAutofit/>
          </a:bodyPr>
          <a:lstStyle/>
          <a:p>
            <a:r>
              <a:rPr lang="en-US" dirty="0"/>
              <a:t>We have continued to work throughout the pandemic and have adapted our working practices to maintain the service, whilst following Government guidance.</a:t>
            </a:r>
          </a:p>
          <a:p>
            <a:r>
              <a:rPr lang="en-US" dirty="0"/>
              <a:t>We now offer predominantly telephone support, complimented by online courses and support groups.</a:t>
            </a:r>
          </a:p>
        </p:txBody>
      </p:sp>
    </p:spTree>
    <p:extLst>
      <p:ext uri="{BB962C8B-B14F-4D97-AF65-F5344CB8AC3E}">
        <p14:creationId xmlns:p14="http://schemas.microsoft.com/office/powerpoint/2010/main" val="11752588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A545A7-0B70-4810-A322-FF12DA20E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735434"/>
            <a:ext cx="7200800" cy="940966"/>
          </a:xfrm>
        </p:spPr>
        <p:txBody>
          <a:bodyPr>
            <a:normAutofit fontScale="90000"/>
          </a:bodyPr>
          <a:lstStyle/>
          <a:p>
            <a:r>
              <a:rPr lang="en-GB" dirty="0"/>
              <a:t>Durham </a:t>
            </a:r>
            <a:r>
              <a:rPr lang="en-GB" sz="4900" dirty="0"/>
              <a:t>County</a:t>
            </a:r>
            <a:r>
              <a:rPr lang="en-GB" dirty="0"/>
              <a:t> Carers Support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74146A-F652-4E9B-81E1-2DF0EA8BE4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4800" y="4114800"/>
            <a:ext cx="8229600" cy="1905000"/>
          </a:xfrm>
        </p:spPr>
        <p:txBody>
          <a:bodyPr>
            <a:noAutofit/>
          </a:bodyPr>
          <a:lstStyle/>
          <a:p>
            <a:r>
              <a:rPr lang="en-US" dirty="0"/>
              <a:t>We have secured another year’s funding for the specialist parent carer service. </a:t>
            </a:r>
          </a:p>
          <a:p>
            <a:r>
              <a:rPr lang="en-US" dirty="0"/>
              <a:t>So, we can…..</a:t>
            </a:r>
          </a:p>
        </p:txBody>
      </p:sp>
      <p:pic>
        <p:nvPicPr>
          <p:cNvPr id="1026" name="Picture 2" descr="See the source image">
            <a:extLst>
              <a:ext uri="{FF2B5EF4-FFF2-40B4-BE49-F238E27FC236}">
                <a16:creationId xmlns:a16="http://schemas.microsoft.com/office/drawing/2014/main" id="{0186AB1A-1595-45CD-8076-6939FE48FD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222" b="33333"/>
          <a:stretch/>
        </p:blipFill>
        <p:spPr bwMode="auto">
          <a:xfrm>
            <a:off x="252413" y="1531018"/>
            <a:ext cx="7672387" cy="2659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032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F0330066-E2E0-4941-A2D9-295739B3F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17638"/>
            <a:ext cx="6334125" cy="32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930B-DF40-47BC-90ED-4A0A43642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200" y="4038600"/>
            <a:ext cx="5867400" cy="22860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en-US" sz="4000" dirty="0"/>
              <a:t>Help parents complete DLA forms and provide welfare benefit advice.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87834"/>
            <a:ext cx="7834064" cy="940966"/>
          </a:xfrm>
        </p:spPr>
        <p:txBody>
          <a:bodyPr anchor="ctr">
            <a:noAutofit/>
          </a:bodyPr>
          <a:lstStyle/>
          <a:p>
            <a:r>
              <a:rPr lang="en-GB" b="1" dirty="0"/>
              <a:t>Durham County Carers Support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947179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F0330066-E2E0-4941-A2D9-295739B3F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17638"/>
            <a:ext cx="6334125" cy="32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6F2FCA-95EC-4B47-8A4B-4A652AF3A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4038600"/>
            <a:ext cx="5938837" cy="190500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4400" dirty="0"/>
              <a:t>To provide online peer support and training. 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64034"/>
            <a:ext cx="8672264" cy="940966"/>
          </a:xfrm>
        </p:spPr>
        <p:txBody>
          <a:bodyPr anchor="ctr">
            <a:normAutofit/>
          </a:bodyPr>
          <a:lstStyle/>
          <a:p>
            <a:r>
              <a:rPr lang="en-GB" b="1" dirty="0"/>
              <a:t>Durham County Carers Support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28892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F0330066-E2E0-4941-A2D9-295739B3F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17638"/>
            <a:ext cx="6334125" cy="32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6F2FCA-95EC-4B47-8A4B-4A652AF3A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62000" y="4038600"/>
            <a:ext cx="5938837" cy="2133600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4300" dirty="0"/>
              <a:t>To provide support for parents at Team Around the Family and other meetings. </a:t>
            </a:r>
          </a:p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4800" y="887834"/>
            <a:ext cx="8138864" cy="940966"/>
          </a:xfrm>
        </p:spPr>
        <p:txBody>
          <a:bodyPr anchor="ctr">
            <a:noAutofit/>
          </a:bodyPr>
          <a:lstStyle/>
          <a:p>
            <a:r>
              <a:rPr lang="en-GB" b="1" dirty="0"/>
              <a:t>Durham County Carers Support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169697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ee the source image">
            <a:extLst>
              <a:ext uri="{FF2B5EF4-FFF2-40B4-BE49-F238E27FC236}">
                <a16:creationId xmlns:a16="http://schemas.microsoft.com/office/drawing/2014/main" id="{F0330066-E2E0-4941-A2D9-295739B3F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17638"/>
            <a:ext cx="6334125" cy="32139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F86F2FCA-95EC-4B47-8A4B-4A652AF3A2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00075" y="4038600"/>
            <a:ext cx="6334125" cy="2342728"/>
          </a:xfrm>
        </p:spPr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en-US" sz="5200" dirty="0"/>
              <a:t>To provide specialist ongoing support for parents facing increased stress and who are struggling with their caring role.</a:t>
            </a:r>
          </a:p>
          <a:p>
            <a:pPr marL="0" indent="0" algn="ctr">
              <a:buNone/>
            </a:pPr>
            <a:endParaRPr lang="en-US" sz="440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536" y="887834"/>
            <a:ext cx="8138864" cy="940966"/>
          </a:xfrm>
        </p:spPr>
        <p:txBody>
          <a:bodyPr anchor="ctr">
            <a:noAutofit/>
          </a:bodyPr>
          <a:lstStyle/>
          <a:p>
            <a:r>
              <a:rPr lang="en-GB" b="1" dirty="0"/>
              <a:t>Durham County Carers Support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20994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200" y="838200"/>
            <a:ext cx="8215064" cy="940966"/>
          </a:xfrm>
        </p:spPr>
        <p:txBody>
          <a:bodyPr anchor="ctr">
            <a:normAutofit/>
          </a:bodyPr>
          <a:lstStyle/>
          <a:p>
            <a:r>
              <a:rPr lang="en-GB" b="1"/>
              <a:t>Durham County Carers Support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930B-DF40-47BC-90ED-4A0A43642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2179637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/>
              <a:t>Parent carers can still have a Parent Carer Needs Assessment.</a:t>
            </a:r>
            <a:endParaRPr lang="en-US" dirty="0"/>
          </a:p>
        </p:txBody>
      </p:sp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387878A6-DE8B-44F4-9DB2-076F48D898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9800"/>
            <a:ext cx="3217899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8346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887834"/>
            <a:ext cx="8215064" cy="940966"/>
          </a:xfrm>
        </p:spPr>
        <p:txBody>
          <a:bodyPr anchor="ctr">
            <a:noAutofit/>
          </a:bodyPr>
          <a:lstStyle/>
          <a:p>
            <a:r>
              <a:rPr lang="en-GB" b="1" dirty="0"/>
              <a:t>Durham County Carers Support</a:t>
            </a:r>
            <a:endParaRPr lang="en-US" b="1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EF03B3-4701-44AD-B0B3-68C012A8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43400" y="2286000"/>
            <a:ext cx="4038600" cy="3962400"/>
          </a:xfrm>
        </p:spPr>
        <p:txBody>
          <a:bodyPr/>
          <a:lstStyle/>
          <a:p>
            <a:pPr marL="0" indent="0">
              <a:buNone/>
            </a:pPr>
            <a:r>
              <a:rPr lang="en-GB" sz="5400" dirty="0"/>
              <a:t>Parent carers can still access a carer break</a:t>
            </a:r>
            <a:endParaRPr lang="en-US" sz="5400" dirty="0"/>
          </a:p>
          <a:p>
            <a:pPr marL="0" indent="0">
              <a:buNone/>
            </a:pPr>
            <a:endParaRPr lang="en-GB" dirty="0"/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CBA8AED-B50A-4FFA-9743-91687026E0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9800"/>
            <a:ext cx="3217899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504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BFE8DB-02B7-43EC-BA70-42D51746B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136" y="887834"/>
            <a:ext cx="7834064" cy="940966"/>
          </a:xfrm>
        </p:spPr>
        <p:txBody>
          <a:bodyPr anchor="ctr">
            <a:noAutofit/>
          </a:bodyPr>
          <a:lstStyle/>
          <a:p>
            <a:r>
              <a:rPr lang="en-GB" b="1" dirty="0"/>
              <a:t>Durham County Carers Support</a:t>
            </a:r>
            <a:endParaRPr lang="en-US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BE930B-DF40-47BC-90ED-4A0A43642E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951037"/>
            <a:ext cx="4038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5400" dirty="0"/>
              <a:t>Parent carers can still access the counselling service.</a:t>
            </a:r>
            <a:endParaRPr lang="en-US" sz="5400" dirty="0"/>
          </a:p>
          <a:p>
            <a:endParaRPr lang="en-US" dirty="0"/>
          </a:p>
        </p:txBody>
      </p:sp>
      <p:pic>
        <p:nvPicPr>
          <p:cNvPr id="7" name="Picture 6" descr="Icon&#10;&#10;Description automatically generated">
            <a:extLst>
              <a:ext uri="{FF2B5EF4-FFF2-40B4-BE49-F238E27FC236}">
                <a16:creationId xmlns:a16="http://schemas.microsoft.com/office/drawing/2014/main" id="{07B57306-B8D8-4463-90DB-03E7E83CD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09800"/>
            <a:ext cx="3217899" cy="3381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1645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F6590-E5DE-4675-88AA-2E96023BDF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7544" y="1676400"/>
            <a:ext cx="7200800" cy="914400"/>
          </a:xfrm>
        </p:spPr>
        <p:txBody>
          <a:bodyPr anchor="ctr">
            <a:normAutofit/>
          </a:bodyPr>
          <a:lstStyle/>
          <a:p>
            <a:r>
              <a:rPr lang="en-US" sz="4100" dirty="0"/>
              <a:t>Durham County </a:t>
            </a:r>
            <a:r>
              <a:rPr lang="en-US" sz="4100" dirty="0" err="1"/>
              <a:t>Carers</a:t>
            </a:r>
            <a:r>
              <a:rPr lang="en-US" sz="4100" dirty="0"/>
              <a:t> Support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1D2CA8-C872-4F23-B162-89962E0212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743199"/>
            <a:ext cx="8229600" cy="1905001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5100" dirty="0"/>
              <a:t>Support for Parent Carers supporting a young adult going through transition from children services to adult services</a:t>
            </a:r>
            <a:r>
              <a:rPr lang="en-US" sz="4600" dirty="0"/>
              <a:t>.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57578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78FD0-F876-476F-9714-EC9156CC64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Durham County </a:t>
            </a:r>
            <a:r>
              <a:rPr lang="en-US" dirty="0" err="1"/>
              <a:t>Carers</a:t>
            </a:r>
            <a:r>
              <a:rPr lang="en-US" dirty="0"/>
              <a:t> Support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CB8DB0-303F-4C9E-86A2-607585393ED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b="0" dirty="0"/>
          </a:p>
          <a:p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CHANGES Programme delivered with DCC</a:t>
            </a:r>
          </a:p>
          <a:p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Understanding Positive Behavioural Support Workshops</a:t>
            </a:r>
          </a:p>
          <a:p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Support Groups</a:t>
            </a:r>
          </a:p>
          <a:p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Dedicated facebook group</a:t>
            </a:r>
          </a:p>
          <a:p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One to one support </a:t>
            </a:r>
            <a:r>
              <a:rPr lang="en-US" b="0">
                <a:latin typeface="Calibri" panose="020F0502020204030204" pitchFamily="34" charset="0"/>
                <a:cs typeface="Calibri" panose="020F0502020204030204" pitchFamily="34" charset="0"/>
              </a:rPr>
              <a:t>through the maze </a:t>
            </a:r>
            <a:r>
              <a:rPr lang="en-US" b="0" dirty="0">
                <a:latin typeface="Calibri" panose="020F0502020204030204" pitchFamily="34" charset="0"/>
                <a:cs typeface="Calibri" panose="020F0502020204030204" pitchFamily="34" charset="0"/>
              </a:rPr>
              <a:t>of transition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909136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8F3986D-B0A3-46C6-8B6C-C0FD263608B9}"/>
              </a:ext>
            </a:extLst>
          </p:cNvPr>
          <p:cNvSpPr txBox="1"/>
          <p:nvPr/>
        </p:nvSpPr>
        <p:spPr>
          <a:xfrm>
            <a:off x="609600" y="1600200"/>
            <a:ext cx="5791200" cy="41148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97970A-5C19-4D5C-927F-4E5B3E6FBD2D}"/>
              </a:ext>
            </a:extLst>
          </p:cNvPr>
          <p:cNvSpPr txBox="1">
            <a:spLocks/>
          </p:cNvSpPr>
          <p:nvPr/>
        </p:nvSpPr>
        <p:spPr>
          <a:xfrm>
            <a:off x="533400" y="2971800"/>
            <a:ext cx="8229600" cy="3581400"/>
          </a:xfrm>
          <a:prstGeom prst="rect">
            <a:avLst/>
          </a:prstGeom>
        </p:spPr>
        <p:txBody>
          <a:bodyPr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Newsletter</a:t>
            </a:r>
          </a:p>
          <a:p>
            <a:r>
              <a:rPr lang="en-US" dirty="0"/>
              <a:t>Dedicated Parent Carer Facebook Group Search </a:t>
            </a:r>
            <a:r>
              <a:rPr lang="en-US" dirty="0">
                <a:solidFill>
                  <a:srgbClr val="00B0F0"/>
                </a:solidFill>
              </a:rPr>
              <a:t>Parent Carer Support (Co Durham)</a:t>
            </a:r>
          </a:p>
          <a:p>
            <a:r>
              <a:rPr lang="en-US" dirty="0"/>
              <a:t>Facebook messenger</a:t>
            </a:r>
          </a:p>
          <a:p>
            <a:r>
              <a:rPr lang="en-US" dirty="0"/>
              <a:t>Online webchat at </a:t>
            </a:r>
            <a:r>
              <a:rPr lang="en-US" dirty="0">
                <a:solidFill>
                  <a:srgbClr val="00B0F0"/>
                </a:solidFill>
              </a:rPr>
              <a:t>www.dccarers.org</a:t>
            </a:r>
          </a:p>
          <a:p>
            <a:r>
              <a:rPr lang="en-US" dirty="0"/>
              <a:t>Give us a call </a:t>
            </a:r>
            <a:r>
              <a:rPr lang="en-US" dirty="0">
                <a:solidFill>
                  <a:srgbClr val="00B0F0"/>
                </a:solidFill>
              </a:rPr>
              <a:t>03000051213</a:t>
            </a:r>
          </a:p>
        </p:txBody>
      </p:sp>
      <p:pic>
        <p:nvPicPr>
          <p:cNvPr id="3074" name="Picture 2" descr="See the source image">
            <a:extLst>
              <a:ext uri="{FF2B5EF4-FFF2-40B4-BE49-F238E27FC236}">
                <a16:creationId xmlns:a16="http://schemas.microsoft.com/office/drawing/2014/main" id="{BFE9A31D-4A58-4625-BF16-68B2EAC990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143000"/>
            <a:ext cx="7848600" cy="1714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27716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6C4594"/>
      </a:dk1>
      <a:lt1>
        <a:srgbClr val="FFFFFF"/>
      </a:lt1>
      <a:dk2>
        <a:srgbClr val="6C4594"/>
      </a:dk2>
      <a:lt2>
        <a:srgbClr val="FFFFFF"/>
      </a:lt2>
      <a:accent1>
        <a:srgbClr val="4AADE6"/>
      </a:accent1>
      <a:accent2>
        <a:srgbClr val="E65795"/>
      </a:accent2>
      <a:accent3>
        <a:srgbClr val="6C4594"/>
      </a:accent3>
      <a:accent4>
        <a:srgbClr val="9771BD"/>
      </a:accent4>
      <a:accent5>
        <a:srgbClr val="D5C6E4"/>
      </a:accent5>
      <a:accent6>
        <a:srgbClr val="FFFFFF"/>
      </a:accent6>
      <a:hlink>
        <a:srgbClr val="4AADE6"/>
      </a:hlink>
      <a:folHlink>
        <a:srgbClr val="E65795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CT presentation 2016+" id="{AB444447-32B5-47B0-8EA2-65262A121BCA}" vid="{67A06153-345E-47AC-AC2B-BCBA468D0BD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83BE5B094E8EA4987889D12F7D4BDCE" ma:contentTypeVersion="10" ma:contentTypeDescription="Create a new document." ma:contentTypeScope="" ma:versionID="f33c194162d7870f963cfd777c617583">
  <xsd:schema xmlns:xsd="http://www.w3.org/2001/XMLSchema" xmlns:xs="http://www.w3.org/2001/XMLSchema" xmlns:p="http://schemas.microsoft.com/office/2006/metadata/properties" xmlns:ns2="b3cedca2-84a7-4c6a-943b-749f129bd513" xmlns:ns3="2e84e0a9-7db4-45ef-aa96-b62093a9edd1" targetNamespace="http://schemas.microsoft.com/office/2006/metadata/properties" ma:root="true" ma:fieldsID="21f5ca2c9c2664b8752683b120b63342" ns2:_="" ns3:_="">
    <xsd:import namespace="b3cedca2-84a7-4c6a-943b-749f129bd513"/>
    <xsd:import namespace="2e84e0a9-7db4-45ef-aa96-b62093a9edd1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ingHintHash" minOccurs="0"/>
                <xsd:element ref="ns2:SharedWithDetails" minOccurs="0"/>
                <xsd:element ref="ns2:LastSharedByUser" minOccurs="0"/>
                <xsd:element ref="ns2:LastSharedByTime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3cedca2-84a7-4c6a-943b-749f129bd513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ingHintHash" ma:index="9" nillable="true" ma:displayName="Sharing Hint Hash" ma:internalName="SharingHintHash" ma:readOnly="true">
      <xsd:simpleType>
        <xsd:restriction base="dms:Text"/>
      </xsd:simpleType>
    </xsd:element>
    <xsd:element name="SharedWithDetails" ma:index="1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1" nillable="true" ma:displayName="Last Shared By Use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12" nillable="true" ma:displayName="Last Shared By Tim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84e0a9-7db4-45ef-aa96-b62093a9edd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description="" ma:internalName="MediaServiceAutoTags" ma:readOnly="true">
      <xsd:simpleType>
        <xsd:restriction base="dms:Text"/>
      </xsd:simpleType>
    </xsd:element>
    <xsd:element name="MediaServiceOCR" ma:index="17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D4F5901-4046-41B2-8AEF-28B470C4A1D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3cedca2-84a7-4c6a-943b-749f129bd513"/>
    <ds:schemaRef ds:uri="2e84e0a9-7db4-45ef-aa96-b62093a9edd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55D540B-C991-4B75-BD2F-0C22D47AB5B9}">
  <ds:schemaRefs>
    <ds:schemaRef ds:uri="http://purl.org/dc/elements/1.1/"/>
    <ds:schemaRef ds:uri="http://schemas.openxmlformats.org/package/2006/metadata/core-properties"/>
    <ds:schemaRef ds:uri="http://purl.org/dc/dcmitype/"/>
    <ds:schemaRef ds:uri="2e84e0a9-7db4-45ef-aa96-b62093a9edd1"/>
    <ds:schemaRef ds:uri="http://www.w3.org/XML/1998/namespace"/>
    <ds:schemaRef ds:uri="b3cedca2-84a7-4c6a-943b-749f129bd513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4D471838-685F-410E-ACF5-A98B648B46F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991</TotalTime>
  <Words>468</Words>
  <Application>Microsoft Office PowerPoint</Application>
  <PresentationFormat>On-screen Show (4:3)</PresentationFormat>
  <Paragraphs>68</Paragraphs>
  <Slides>16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Durham County Carers Support</vt:lpstr>
      <vt:lpstr>Durham County Carers Support</vt:lpstr>
      <vt:lpstr>Durham County Carers Support</vt:lpstr>
      <vt:lpstr>Parent Carers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Durham County Carers Support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Durham County Carers Support</dc:title>
  <dc:creator>Joanne Lancastle</dc:creator>
  <cp:lastModifiedBy>Joanne Lancastle</cp:lastModifiedBy>
  <cp:revision>14</cp:revision>
  <cp:lastPrinted>2020-11-17T18:25:31Z</cp:lastPrinted>
  <dcterms:created xsi:type="dcterms:W3CDTF">2020-11-17T17:02:35Z</dcterms:created>
  <dcterms:modified xsi:type="dcterms:W3CDTF">2021-05-13T14:37:30Z</dcterms:modified>
</cp:coreProperties>
</file>