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12"/>
  </p:notesMasterIdLst>
  <p:handoutMasterIdLst>
    <p:handoutMasterId r:id="rId13"/>
  </p:handoutMasterIdLst>
  <p:sldIdLst>
    <p:sldId id="258" r:id="rId2"/>
    <p:sldId id="257" r:id="rId3"/>
    <p:sldId id="308" r:id="rId4"/>
    <p:sldId id="293" r:id="rId5"/>
    <p:sldId id="289" r:id="rId6"/>
    <p:sldId id="290" r:id="rId7"/>
    <p:sldId id="265" r:id="rId8"/>
    <p:sldId id="312" r:id="rId9"/>
    <p:sldId id="274" r:id="rId10"/>
    <p:sldId id="296" r:id="rId11"/>
  </p:sldIdLst>
  <p:sldSz cx="12192000" cy="6858000"/>
  <p:notesSz cx="9388475" cy="7102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42CC532-7AAF-4761-8525-24735C6BE996}">
          <p14:sldIdLst>
            <p14:sldId id="258"/>
            <p14:sldId id="257"/>
          </p14:sldIdLst>
        </p14:section>
        <p14:section name="Untitled Section" id="{9DF3B401-E582-4510-9E6D-0C92610CA4F5}">
          <p14:sldIdLst>
            <p14:sldId id="308"/>
            <p14:sldId id="293"/>
            <p14:sldId id="289"/>
            <p14:sldId id="290"/>
            <p14:sldId id="265"/>
            <p14:sldId id="312"/>
            <p14:sldId id="274"/>
            <p14:sldId id="29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440" autoAdjust="0"/>
    <p:restoredTop sz="94660"/>
  </p:normalViewPr>
  <p:slideViewPr>
    <p:cSldViewPr snapToGrid="0" snapToObjects="1">
      <p:cViewPr varScale="1">
        <p:scale>
          <a:sx n="64" d="100"/>
          <a:sy n="64" d="100"/>
        </p:scale>
        <p:origin x="594" y="66"/>
      </p:cViewPr>
      <p:guideLst>
        <p:guide orient="horz" pos="2160"/>
        <p:guide pos="3840"/>
      </p:guideLst>
    </p:cSldViewPr>
  </p:slideViewPr>
  <p:notesTextViewPr>
    <p:cViewPr>
      <p:scale>
        <a:sx n="100" d="100"/>
        <a:sy n="100" d="100"/>
      </p:scale>
      <p:origin x="0" y="0"/>
    </p:cViewPr>
  </p:notesTextViewPr>
  <p:notesViewPr>
    <p:cSldViewPr snapToGrid="0" snapToObjects="1">
      <p:cViewPr varScale="1">
        <p:scale>
          <a:sx n="70" d="100"/>
          <a:sy n="70" d="100"/>
        </p:scale>
        <p:origin x="198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68339" cy="355124"/>
          </a:xfrm>
          <a:prstGeom prst="rect">
            <a:avLst/>
          </a:prstGeom>
        </p:spPr>
        <p:txBody>
          <a:bodyPr vert="horz" lIns="96625" tIns="48312" rIns="96625" bIns="48312" rtlCol="0"/>
          <a:lstStyle>
            <a:lvl1pPr algn="l">
              <a:defRPr sz="1300"/>
            </a:lvl1pPr>
          </a:lstStyle>
          <a:p>
            <a:endParaRPr lang="en-US" dirty="0"/>
          </a:p>
        </p:txBody>
      </p:sp>
      <p:sp>
        <p:nvSpPr>
          <p:cNvPr id="3" name="Date Placeholder 2"/>
          <p:cNvSpPr>
            <a:spLocks noGrp="1"/>
          </p:cNvSpPr>
          <p:nvPr>
            <p:ph type="dt" sz="quarter" idx="1"/>
          </p:nvPr>
        </p:nvSpPr>
        <p:spPr>
          <a:xfrm>
            <a:off x="5317964" y="0"/>
            <a:ext cx="4068339" cy="355124"/>
          </a:xfrm>
          <a:prstGeom prst="rect">
            <a:avLst/>
          </a:prstGeom>
        </p:spPr>
        <p:txBody>
          <a:bodyPr vert="horz" lIns="96625" tIns="48312" rIns="96625" bIns="48312" rtlCol="0"/>
          <a:lstStyle>
            <a:lvl1pPr algn="r">
              <a:defRPr sz="1300"/>
            </a:lvl1pPr>
          </a:lstStyle>
          <a:p>
            <a:fld id="{ED2151F2-E839-AB4D-A7D1-CCD609499423}" type="datetimeFigureOut">
              <a:rPr lang="en-US" smtClean="0"/>
              <a:t>5/14/2021</a:t>
            </a:fld>
            <a:endParaRPr lang="en-US" dirty="0"/>
          </a:p>
        </p:txBody>
      </p:sp>
      <p:sp>
        <p:nvSpPr>
          <p:cNvPr id="4" name="Footer Placeholder 3"/>
          <p:cNvSpPr>
            <a:spLocks noGrp="1"/>
          </p:cNvSpPr>
          <p:nvPr>
            <p:ph type="ftr" sz="quarter" idx="2"/>
          </p:nvPr>
        </p:nvSpPr>
        <p:spPr>
          <a:xfrm>
            <a:off x="1" y="6746119"/>
            <a:ext cx="4068339" cy="355124"/>
          </a:xfrm>
          <a:prstGeom prst="rect">
            <a:avLst/>
          </a:prstGeom>
        </p:spPr>
        <p:txBody>
          <a:bodyPr vert="horz" lIns="96625" tIns="48312" rIns="96625" bIns="48312" rtlCol="0" anchor="b"/>
          <a:lstStyle>
            <a:lvl1pPr algn="l">
              <a:defRPr sz="1300"/>
            </a:lvl1pPr>
          </a:lstStyle>
          <a:p>
            <a:endParaRPr lang="en-US" dirty="0"/>
          </a:p>
        </p:txBody>
      </p:sp>
      <p:sp>
        <p:nvSpPr>
          <p:cNvPr id="5" name="Slide Number Placeholder 4"/>
          <p:cNvSpPr>
            <a:spLocks noGrp="1"/>
          </p:cNvSpPr>
          <p:nvPr>
            <p:ph type="sldNum" sz="quarter" idx="3"/>
          </p:nvPr>
        </p:nvSpPr>
        <p:spPr>
          <a:xfrm>
            <a:off x="5317964" y="6746119"/>
            <a:ext cx="4068339" cy="355124"/>
          </a:xfrm>
          <a:prstGeom prst="rect">
            <a:avLst/>
          </a:prstGeom>
        </p:spPr>
        <p:txBody>
          <a:bodyPr vert="horz" lIns="96625" tIns="48312" rIns="96625" bIns="48312" rtlCol="0" anchor="b"/>
          <a:lstStyle>
            <a:lvl1pPr algn="r">
              <a:defRPr sz="1300"/>
            </a:lvl1pPr>
          </a:lstStyle>
          <a:p>
            <a:fld id="{73A2EF53-3999-CD4E-A1B1-F3BD8933ECD2}" type="slidenum">
              <a:rPr lang="en-US" smtClean="0"/>
              <a:t>‹#›</a:t>
            </a:fld>
            <a:endParaRPr lang="en-US" dirty="0"/>
          </a:p>
        </p:txBody>
      </p:sp>
    </p:spTree>
    <p:extLst>
      <p:ext uri="{BB962C8B-B14F-4D97-AF65-F5344CB8AC3E}">
        <p14:creationId xmlns:p14="http://schemas.microsoft.com/office/powerpoint/2010/main" val="38518312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2563813" y="887413"/>
            <a:ext cx="4260850" cy="2397125"/>
          </a:xfrm>
          <a:prstGeom prst="rect">
            <a:avLst/>
          </a:prstGeom>
          <a:noFill/>
          <a:ln w="12700">
            <a:solidFill>
              <a:prstClr val="black"/>
            </a:solidFill>
          </a:ln>
        </p:spPr>
        <p:txBody>
          <a:bodyPr vert="horz" lIns="96625" tIns="48312" rIns="96625" bIns="48312" rtlCol="0" anchor="ctr"/>
          <a:lstStyle/>
          <a:p>
            <a:endParaRPr lang="en-US" dirty="0"/>
          </a:p>
        </p:txBody>
      </p:sp>
    </p:spTree>
    <p:extLst>
      <p:ext uri="{BB962C8B-B14F-4D97-AF65-F5344CB8AC3E}">
        <p14:creationId xmlns:p14="http://schemas.microsoft.com/office/powerpoint/2010/main" val="1613218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63813" y="887413"/>
            <a:ext cx="4260850" cy="2397125"/>
          </a:xfrm>
        </p:spPr>
      </p:sp>
      <p:sp>
        <p:nvSpPr>
          <p:cNvPr id="3" name="Notes Placeholder 2"/>
          <p:cNvSpPr>
            <a:spLocks noGrp="1"/>
          </p:cNvSpPr>
          <p:nvPr>
            <p:ph type="body" idx="1"/>
          </p:nvPr>
        </p:nvSpPr>
        <p:spPr>
          <a:xfrm>
            <a:off x="938848" y="3418066"/>
            <a:ext cx="7510780" cy="2796600"/>
          </a:xfrm>
          <a:prstGeom prst="rect">
            <a:avLst/>
          </a:prstGeom>
        </p:spPr>
        <p:txBody>
          <a:bodyPr/>
          <a:lstStyle/>
          <a:p>
            <a:r>
              <a:rPr lang="en-GB" dirty="0"/>
              <a:t>Introduction  </a:t>
            </a:r>
          </a:p>
        </p:txBody>
      </p:sp>
      <p:sp>
        <p:nvSpPr>
          <p:cNvPr id="4" name="Slide Number Placeholder 3"/>
          <p:cNvSpPr>
            <a:spLocks noGrp="1"/>
          </p:cNvSpPr>
          <p:nvPr>
            <p:ph type="sldNum" sz="quarter" idx="10"/>
          </p:nvPr>
        </p:nvSpPr>
        <p:spPr>
          <a:xfrm>
            <a:off x="5317964" y="6746120"/>
            <a:ext cx="4068339" cy="356356"/>
          </a:xfrm>
          <a:prstGeom prst="rect">
            <a:avLst/>
          </a:prstGeom>
        </p:spPr>
        <p:txBody>
          <a:bodyPr/>
          <a:lstStyle/>
          <a:p>
            <a:fld id="{375233D9-A23B-4CAE-8C60-E08C67FBC856}" type="slidenum">
              <a:rPr lang="en-US" smtClean="0"/>
              <a:t>1</a:t>
            </a:fld>
            <a:endParaRPr lang="en-US" dirty="0"/>
          </a:p>
        </p:txBody>
      </p:sp>
    </p:spTree>
    <p:extLst>
      <p:ext uri="{BB962C8B-B14F-4D97-AF65-F5344CB8AC3E}">
        <p14:creationId xmlns:p14="http://schemas.microsoft.com/office/powerpoint/2010/main" val="37113969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63813" y="887413"/>
            <a:ext cx="4260850" cy="2397125"/>
          </a:xfrm>
        </p:spPr>
      </p:sp>
      <p:sp>
        <p:nvSpPr>
          <p:cNvPr id="3" name="Notes Placeholder 2"/>
          <p:cNvSpPr>
            <a:spLocks noGrp="1"/>
          </p:cNvSpPr>
          <p:nvPr>
            <p:ph type="body" idx="1"/>
          </p:nvPr>
        </p:nvSpPr>
        <p:spPr>
          <a:xfrm>
            <a:off x="938848" y="3418066"/>
            <a:ext cx="7510780" cy="2796600"/>
          </a:xfrm>
          <a:prstGeom prst="rect">
            <a:avLst/>
          </a:prstGeom>
        </p:spPr>
        <p:txBody>
          <a:bodyPr/>
          <a:lstStyle/>
          <a:p>
            <a:endParaRPr lang="en-US" dirty="0"/>
          </a:p>
        </p:txBody>
      </p:sp>
      <p:sp>
        <p:nvSpPr>
          <p:cNvPr id="4" name="Slide Number Placeholder 3"/>
          <p:cNvSpPr>
            <a:spLocks noGrp="1"/>
          </p:cNvSpPr>
          <p:nvPr>
            <p:ph type="sldNum" sz="quarter" idx="10"/>
          </p:nvPr>
        </p:nvSpPr>
        <p:spPr>
          <a:xfrm>
            <a:off x="5317964" y="6746120"/>
            <a:ext cx="4068339" cy="356356"/>
          </a:xfrm>
          <a:prstGeom prst="rect">
            <a:avLst/>
          </a:prstGeom>
        </p:spPr>
        <p:txBody>
          <a:bodyPr/>
          <a:lstStyle/>
          <a:p>
            <a:fld id="{375233D9-A23B-4CAE-8C60-E08C67FBC856}" type="slidenum">
              <a:rPr lang="en-US" smtClean="0"/>
              <a:t>10</a:t>
            </a:fld>
            <a:endParaRPr lang="en-US" dirty="0"/>
          </a:p>
        </p:txBody>
      </p:sp>
    </p:spTree>
    <p:extLst>
      <p:ext uri="{BB962C8B-B14F-4D97-AF65-F5344CB8AC3E}">
        <p14:creationId xmlns:p14="http://schemas.microsoft.com/office/powerpoint/2010/main" val="3289281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5233D9-A23B-4CAE-8C60-E08C67FBC856}" type="slidenum">
              <a:rPr lang="en-US" smtClean="0"/>
              <a:t>2</a:t>
            </a:fld>
            <a:endParaRPr lang="en-US" dirty="0"/>
          </a:p>
        </p:txBody>
      </p:sp>
    </p:spTree>
    <p:extLst>
      <p:ext uri="{BB962C8B-B14F-4D97-AF65-F5344CB8AC3E}">
        <p14:creationId xmlns:p14="http://schemas.microsoft.com/office/powerpoint/2010/main" val="2202265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63813" y="887413"/>
            <a:ext cx="4260850" cy="2397125"/>
          </a:xfrm>
        </p:spPr>
      </p:sp>
      <p:sp>
        <p:nvSpPr>
          <p:cNvPr id="3" name="Notes Placeholder 2"/>
          <p:cNvSpPr>
            <a:spLocks noGrp="1"/>
          </p:cNvSpPr>
          <p:nvPr>
            <p:ph type="body" idx="1"/>
          </p:nvPr>
        </p:nvSpPr>
        <p:spPr>
          <a:xfrm>
            <a:off x="938848" y="3418066"/>
            <a:ext cx="7510780" cy="2796600"/>
          </a:xfrm>
          <a:prstGeom prst="rect">
            <a:avLst/>
          </a:prstGeom>
        </p:spPr>
        <p:txBody>
          <a:bodyPr/>
          <a:lstStyle/>
          <a:p>
            <a:r>
              <a:rPr lang="en-GB" dirty="0"/>
              <a:t>Without judgement just ask yourself  Are you still present ? Did you notice where your thoughts wandered to? What problems does it cause?  </a:t>
            </a:r>
          </a:p>
        </p:txBody>
      </p:sp>
      <p:sp>
        <p:nvSpPr>
          <p:cNvPr id="4" name="Slide Number Placeholder 3"/>
          <p:cNvSpPr>
            <a:spLocks noGrp="1"/>
          </p:cNvSpPr>
          <p:nvPr>
            <p:ph type="sldNum" sz="quarter" idx="5"/>
          </p:nvPr>
        </p:nvSpPr>
        <p:spPr>
          <a:xfrm>
            <a:off x="5317964" y="6746120"/>
            <a:ext cx="4068339" cy="356356"/>
          </a:xfrm>
          <a:prstGeom prst="rect">
            <a:avLst/>
          </a:prstGeom>
        </p:spPr>
        <p:txBody>
          <a:bodyPr/>
          <a:lstStyle/>
          <a:p>
            <a:fld id="{375233D9-A23B-4CAE-8C60-E08C67FBC856}" type="slidenum">
              <a:rPr lang="en-US" smtClean="0"/>
              <a:t>3</a:t>
            </a:fld>
            <a:endParaRPr lang="en-US" dirty="0"/>
          </a:p>
        </p:txBody>
      </p:sp>
    </p:spTree>
    <p:extLst>
      <p:ext uri="{BB962C8B-B14F-4D97-AF65-F5344CB8AC3E}">
        <p14:creationId xmlns:p14="http://schemas.microsoft.com/office/powerpoint/2010/main" val="7559665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63813" y="887413"/>
            <a:ext cx="4260850" cy="2397125"/>
          </a:xfrm>
        </p:spPr>
      </p:sp>
      <p:sp>
        <p:nvSpPr>
          <p:cNvPr id="3" name="Notes Placeholder 2"/>
          <p:cNvSpPr>
            <a:spLocks noGrp="1"/>
          </p:cNvSpPr>
          <p:nvPr>
            <p:ph type="body" idx="1"/>
          </p:nvPr>
        </p:nvSpPr>
        <p:spPr>
          <a:xfrm>
            <a:off x="938848" y="3418066"/>
            <a:ext cx="7510780" cy="2796600"/>
          </a:xfrm>
          <a:prstGeom prst="rect">
            <a:avLst/>
          </a:prstGeom>
        </p:spPr>
        <p:txBody>
          <a:bodyPr/>
          <a:lstStyle/>
          <a:p>
            <a:r>
              <a:rPr lang="en-US" dirty="0"/>
              <a:t>Let’s notice what our mind is like by just sitting still for 10 mins.     </a:t>
            </a:r>
          </a:p>
        </p:txBody>
      </p:sp>
      <p:sp>
        <p:nvSpPr>
          <p:cNvPr id="4" name="Slide Number Placeholder 3"/>
          <p:cNvSpPr>
            <a:spLocks noGrp="1"/>
          </p:cNvSpPr>
          <p:nvPr>
            <p:ph type="sldNum" sz="quarter" idx="10"/>
          </p:nvPr>
        </p:nvSpPr>
        <p:spPr>
          <a:xfrm>
            <a:off x="5317964" y="6746120"/>
            <a:ext cx="4068339" cy="356356"/>
          </a:xfrm>
          <a:prstGeom prst="rect">
            <a:avLst/>
          </a:prstGeom>
        </p:spPr>
        <p:txBody>
          <a:bodyPr/>
          <a:lstStyle/>
          <a:p>
            <a:fld id="{375233D9-A23B-4CAE-8C60-E08C67FBC856}" type="slidenum">
              <a:rPr lang="en-US" smtClean="0"/>
              <a:t>4</a:t>
            </a:fld>
            <a:endParaRPr lang="en-US" dirty="0"/>
          </a:p>
        </p:txBody>
      </p:sp>
    </p:spTree>
    <p:extLst>
      <p:ext uri="{BB962C8B-B14F-4D97-AF65-F5344CB8AC3E}">
        <p14:creationId xmlns:p14="http://schemas.microsoft.com/office/powerpoint/2010/main" val="24250997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63813" y="887413"/>
            <a:ext cx="4260850" cy="2397125"/>
          </a:xfrm>
        </p:spPr>
      </p:sp>
      <p:sp>
        <p:nvSpPr>
          <p:cNvPr id="3" name="Notes Placeholder 2"/>
          <p:cNvSpPr>
            <a:spLocks noGrp="1"/>
          </p:cNvSpPr>
          <p:nvPr>
            <p:ph type="body" idx="1"/>
          </p:nvPr>
        </p:nvSpPr>
        <p:spPr>
          <a:xfrm>
            <a:off x="938848" y="3418066"/>
            <a:ext cx="7510780" cy="2796600"/>
          </a:xfrm>
          <a:prstGeom prst="rect">
            <a:avLst/>
          </a:prstGeom>
        </p:spPr>
        <p:txBody>
          <a:bodyPr/>
          <a:lstStyle/>
          <a:p>
            <a:endParaRPr lang="en-US" dirty="0"/>
          </a:p>
        </p:txBody>
      </p:sp>
      <p:sp>
        <p:nvSpPr>
          <p:cNvPr id="4" name="Slide Number Placeholder 3"/>
          <p:cNvSpPr>
            <a:spLocks noGrp="1"/>
          </p:cNvSpPr>
          <p:nvPr>
            <p:ph type="sldNum" sz="quarter" idx="10"/>
          </p:nvPr>
        </p:nvSpPr>
        <p:spPr>
          <a:xfrm>
            <a:off x="5317964" y="6746120"/>
            <a:ext cx="4068339" cy="356356"/>
          </a:xfrm>
          <a:prstGeom prst="rect">
            <a:avLst/>
          </a:prstGeom>
        </p:spPr>
        <p:txBody>
          <a:bodyPr/>
          <a:lstStyle/>
          <a:p>
            <a:fld id="{375233D9-A23B-4CAE-8C60-E08C67FBC856}" type="slidenum">
              <a:rPr lang="en-US" smtClean="0"/>
              <a:t>5</a:t>
            </a:fld>
            <a:endParaRPr lang="en-US" dirty="0"/>
          </a:p>
        </p:txBody>
      </p:sp>
    </p:spTree>
    <p:extLst>
      <p:ext uri="{BB962C8B-B14F-4D97-AF65-F5344CB8AC3E}">
        <p14:creationId xmlns:p14="http://schemas.microsoft.com/office/powerpoint/2010/main" val="13318290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63813" y="887413"/>
            <a:ext cx="4260850" cy="2397125"/>
          </a:xfrm>
        </p:spPr>
      </p:sp>
      <p:sp>
        <p:nvSpPr>
          <p:cNvPr id="3" name="Notes Placeholder 2"/>
          <p:cNvSpPr>
            <a:spLocks noGrp="1"/>
          </p:cNvSpPr>
          <p:nvPr>
            <p:ph type="body" idx="1"/>
          </p:nvPr>
        </p:nvSpPr>
        <p:spPr>
          <a:xfrm>
            <a:off x="938848" y="3418066"/>
            <a:ext cx="7510780" cy="2796600"/>
          </a:xfrm>
          <a:prstGeom prst="rect">
            <a:avLst/>
          </a:prstGeom>
        </p:spPr>
        <p:txBody>
          <a:bodyPr/>
          <a:lstStyle/>
          <a:p>
            <a:r>
              <a:rPr lang="en-GB" dirty="0"/>
              <a:t>At home everyday practice these 3 elements.  1) chose one daily activity to completely focus on 2) for 10 minutes sit and practice formal meditation, if you need a guide please consider downloading a meditation app on your smart phone such as Headspace or check out one from the Mindfulness Association of which I am a member.      </a:t>
            </a:r>
            <a:endParaRPr lang="en-US" dirty="0"/>
          </a:p>
        </p:txBody>
      </p:sp>
      <p:sp>
        <p:nvSpPr>
          <p:cNvPr id="4" name="Slide Number Placeholder 3"/>
          <p:cNvSpPr>
            <a:spLocks noGrp="1"/>
          </p:cNvSpPr>
          <p:nvPr>
            <p:ph type="sldNum" sz="quarter" idx="10"/>
          </p:nvPr>
        </p:nvSpPr>
        <p:spPr>
          <a:xfrm>
            <a:off x="5317964" y="6746120"/>
            <a:ext cx="4068339" cy="356356"/>
          </a:xfrm>
          <a:prstGeom prst="rect">
            <a:avLst/>
          </a:prstGeom>
        </p:spPr>
        <p:txBody>
          <a:bodyPr/>
          <a:lstStyle/>
          <a:p>
            <a:fld id="{375233D9-A23B-4CAE-8C60-E08C67FBC856}" type="slidenum">
              <a:rPr lang="en-US" smtClean="0"/>
              <a:t>6</a:t>
            </a:fld>
            <a:endParaRPr lang="en-US" dirty="0"/>
          </a:p>
        </p:txBody>
      </p:sp>
    </p:spTree>
    <p:extLst>
      <p:ext uri="{BB962C8B-B14F-4D97-AF65-F5344CB8AC3E}">
        <p14:creationId xmlns:p14="http://schemas.microsoft.com/office/powerpoint/2010/main" val="32505249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63813" y="887413"/>
            <a:ext cx="4260850" cy="2397125"/>
          </a:xfrm>
        </p:spPr>
      </p:sp>
      <p:sp>
        <p:nvSpPr>
          <p:cNvPr id="3" name="Notes Placeholder 2"/>
          <p:cNvSpPr>
            <a:spLocks noGrp="1"/>
          </p:cNvSpPr>
          <p:nvPr>
            <p:ph type="body" idx="1"/>
          </p:nvPr>
        </p:nvSpPr>
        <p:spPr>
          <a:xfrm>
            <a:off x="938848" y="3418066"/>
            <a:ext cx="7510780" cy="2796600"/>
          </a:xfrm>
          <a:prstGeom prst="rect">
            <a:avLst/>
          </a:prstGeom>
        </p:spPr>
        <p:txBody>
          <a:bodyPr/>
          <a:lstStyle/>
          <a:p>
            <a:r>
              <a:rPr lang="en-US" dirty="0"/>
              <a:t>What others have said after practicing the 3 elements of Time4Calm</a:t>
            </a:r>
          </a:p>
        </p:txBody>
      </p:sp>
      <p:sp>
        <p:nvSpPr>
          <p:cNvPr id="4" name="Slide Number Placeholder 3"/>
          <p:cNvSpPr>
            <a:spLocks noGrp="1"/>
          </p:cNvSpPr>
          <p:nvPr>
            <p:ph type="sldNum" sz="quarter" idx="10"/>
          </p:nvPr>
        </p:nvSpPr>
        <p:spPr>
          <a:xfrm>
            <a:off x="5317964" y="6746120"/>
            <a:ext cx="4068339" cy="356356"/>
          </a:xfrm>
          <a:prstGeom prst="rect">
            <a:avLst/>
          </a:prstGeom>
        </p:spPr>
        <p:txBody>
          <a:bodyPr/>
          <a:lstStyle/>
          <a:p>
            <a:fld id="{375233D9-A23B-4CAE-8C60-E08C67FBC856}" type="slidenum">
              <a:rPr lang="en-US" smtClean="0"/>
              <a:t>7</a:t>
            </a:fld>
            <a:endParaRPr lang="en-US" dirty="0"/>
          </a:p>
        </p:txBody>
      </p:sp>
    </p:spTree>
    <p:extLst>
      <p:ext uri="{BB962C8B-B14F-4D97-AF65-F5344CB8AC3E}">
        <p14:creationId xmlns:p14="http://schemas.microsoft.com/office/powerpoint/2010/main" val="28835717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63813" y="887413"/>
            <a:ext cx="4260850" cy="2397125"/>
          </a:xfrm>
        </p:spPr>
      </p:sp>
      <p:sp>
        <p:nvSpPr>
          <p:cNvPr id="3" name="Notes Placeholder 2"/>
          <p:cNvSpPr>
            <a:spLocks noGrp="1"/>
          </p:cNvSpPr>
          <p:nvPr>
            <p:ph type="body" idx="1"/>
          </p:nvPr>
        </p:nvSpPr>
        <p:spPr>
          <a:xfrm>
            <a:off x="938848" y="3418066"/>
            <a:ext cx="7510780" cy="2796600"/>
          </a:xfrm>
          <a:prstGeom prst="rect">
            <a:avLst/>
          </a:prstGeom>
        </p:spPr>
        <p:txBody>
          <a:bodyPr/>
          <a:lstStyle/>
          <a:p>
            <a:r>
              <a:rPr lang="en-GB" dirty="0"/>
              <a:t>Write down some situations in your life you’d like to deal with calmly, for example when you’re in a hurry and stuck in a queue? or when it’s your turn to answer a question? Or when your about to have an interview?       </a:t>
            </a:r>
          </a:p>
        </p:txBody>
      </p:sp>
      <p:sp>
        <p:nvSpPr>
          <p:cNvPr id="4" name="Slide Number Placeholder 3"/>
          <p:cNvSpPr>
            <a:spLocks noGrp="1"/>
          </p:cNvSpPr>
          <p:nvPr>
            <p:ph type="sldNum" sz="quarter" idx="5"/>
          </p:nvPr>
        </p:nvSpPr>
        <p:spPr>
          <a:xfrm>
            <a:off x="5317964" y="6746120"/>
            <a:ext cx="4068339" cy="356356"/>
          </a:xfrm>
          <a:prstGeom prst="rect">
            <a:avLst/>
          </a:prstGeom>
        </p:spPr>
        <p:txBody>
          <a:bodyPr/>
          <a:lstStyle/>
          <a:p>
            <a:fld id="{375233D9-A23B-4CAE-8C60-E08C67FBC856}" type="slidenum">
              <a:rPr lang="en-US" smtClean="0"/>
              <a:t>8</a:t>
            </a:fld>
            <a:endParaRPr lang="en-US" dirty="0"/>
          </a:p>
        </p:txBody>
      </p:sp>
    </p:spTree>
    <p:extLst>
      <p:ext uri="{BB962C8B-B14F-4D97-AF65-F5344CB8AC3E}">
        <p14:creationId xmlns:p14="http://schemas.microsoft.com/office/powerpoint/2010/main" val="11463550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63813" y="887413"/>
            <a:ext cx="4260850" cy="2397125"/>
          </a:xfrm>
        </p:spPr>
      </p:sp>
      <p:sp>
        <p:nvSpPr>
          <p:cNvPr id="3" name="Notes Placeholder 2"/>
          <p:cNvSpPr>
            <a:spLocks noGrp="1"/>
          </p:cNvSpPr>
          <p:nvPr>
            <p:ph type="body" idx="1"/>
          </p:nvPr>
        </p:nvSpPr>
        <p:spPr>
          <a:xfrm>
            <a:off x="938848" y="3418066"/>
            <a:ext cx="7510780" cy="2796600"/>
          </a:xfrm>
          <a:prstGeom prst="rect">
            <a:avLst/>
          </a:prstGeom>
        </p:spPr>
        <p:txBody>
          <a:bodyPr/>
          <a:lstStyle/>
          <a:p>
            <a:r>
              <a:rPr lang="en-GB" dirty="0"/>
              <a:t>Positive Reflections reminds the mind of the good in our life … what 1 important message are you taking in from today’s conference   </a:t>
            </a:r>
          </a:p>
          <a:p>
            <a:r>
              <a:rPr lang="en-GB" dirty="0"/>
              <a:t>                                                                                                                                                                                                                          Searching for the positive reduces our automatic negative self talk and re-trains the brain to learn from experiences and let go of negative thinking habits. If you’ve noticed your brain does ‘err’ on the negative, just notice without judgement and remember it’s a developed habit in the brain that’s causing automatic reactions. Lets practice searching for the positive and write down 3 things you are grateful for right now  </a:t>
            </a:r>
            <a:endParaRPr lang="en-US" dirty="0"/>
          </a:p>
        </p:txBody>
      </p:sp>
      <p:sp>
        <p:nvSpPr>
          <p:cNvPr id="4" name="Slide Number Placeholder 3"/>
          <p:cNvSpPr>
            <a:spLocks noGrp="1"/>
          </p:cNvSpPr>
          <p:nvPr>
            <p:ph type="sldNum" sz="quarter" idx="10"/>
          </p:nvPr>
        </p:nvSpPr>
        <p:spPr>
          <a:xfrm>
            <a:off x="5317964" y="6746120"/>
            <a:ext cx="4068339" cy="356356"/>
          </a:xfrm>
          <a:prstGeom prst="rect">
            <a:avLst/>
          </a:prstGeom>
        </p:spPr>
        <p:txBody>
          <a:bodyPr/>
          <a:lstStyle/>
          <a:p>
            <a:fld id="{375233D9-A23B-4CAE-8C60-E08C67FBC856}" type="slidenum">
              <a:rPr lang="en-US" smtClean="0"/>
              <a:t>9</a:t>
            </a:fld>
            <a:endParaRPr lang="en-US" dirty="0"/>
          </a:p>
        </p:txBody>
      </p:sp>
    </p:spTree>
    <p:extLst>
      <p:ext uri="{BB962C8B-B14F-4D97-AF65-F5344CB8AC3E}">
        <p14:creationId xmlns:p14="http://schemas.microsoft.com/office/powerpoint/2010/main" val="14272301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pic>
        <p:nvPicPr>
          <p:cNvPr id="8" name="Picture 7" descr="Final logo RGB-01.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3721329" y="-91687"/>
            <a:ext cx="4749345" cy="3851548"/>
          </a:xfrm>
          <a:prstGeom prst="rect">
            <a:avLst/>
          </a:prstGeom>
        </p:spPr>
      </p:pic>
      <p:sp>
        <p:nvSpPr>
          <p:cNvPr id="7" name="Rectangle 6"/>
          <p:cNvSpPr/>
          <p:nvPr/>
        </p:nvSpPr>
        <p:spPr>
          <a:xfrm>
            <a:off x="878543" y="3617172"/>
            <a:ext cx="10480900" cy="2956667"/>
          </a:xfrm>
          <a:prstGeom prst="rect">
            <a:avLst/>
          </a:prstGeom>
          <a:gradFill flip="none" rotWithShape="1">
            <a:gsLst>
              <a:gs pos="0">
                <a:schemeClr val="accent1"/>
              </a:gs>
              <a:gs pos="100000">
                <a:schemeClr val="accent1">
                  <a:alpha val="0"/>
                </a:schemeClr>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2" name="Title 1"/>
          <p:cNvSpPr>
            <a:spLocks noGrp="1"/>
          </p:cNvSpPr>
          <p:nvPr>
            <p:ph type="title"/>
          </p:nvPr>
        </p:nvSpPr>
        <p:spPr>
          <a:xfrm>
            <a:off x="1192097" y="4929095"/>
            <a:ext cx="9853789" cy="628650"/>
          </a:xfrm>
        </p:spPr>
        <p:txBody>
          <a:bodyPr anchor="b" anchorCtr="0">
            <a:normAutofit/>
          </a:bodyPr>
          <a:lstStyle>
            <a:lvl1pPr algn="ctr">
              <a:defRPr sz="3200" b="0" cap="none" baseline="0">
                <a:solidFill>
                  <a:schemeClr val="bg1"/>
                </a:solidFill>
              </a:defRPr>
            </a:lvl1pPr>
          </a:lstStyle>
          <a:p>
            <a:r>
              <a:rPr lang="en-US"/>
              <a:t>Click to edit Master title style</a:t>
            </a:r>
            <a:endParaRPr dirty="0"/>
          </a:p>
        </p:txBody>
      </p:sp>
      <p:sp>
        <p:nvSpPr>
          <p:cNvPr id="3" name="Text Placeholder 2"/>
          <p:cNvSpPr>
            <a:spLocks noGrp="1"/>
          </p:cNvSpPr>
          <p:nvPr>
            <p:ph type="body" idx="1"/>
          </p:nvPr>
        </p:nvSpPr>
        <p:spPr>
          <a:xfrm>
            <a:off x="1192097" y="5557745"/>
            <a:ext cx="9853789" cy="1016092"/>
          </a:xfrm>
        </p:spPr>
        <p:txBody>
          <a:bodyPr anchor="t" anchorCtr="0">
            <a:normAutofit/>
          </a:bodyPr>
          <a:lstStyle>
            <a:lvl1pPr marL="0" indent="0" algn="ctr">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Rectangle 8"/>
          <p:cNvSpPr/>
          <p:nvPr/>
        </p:nvSpPr>
        <p:spPr>
          <a:xfrm>
            <a:off x="381001" y="228600"/>
            <a:ext cx="283633"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10" name="Rectangle 9"/>
          <p:cNvSpPr/>
          <p:nvPr userDrawn="1"/>
        </p:nvSpPr>
        <p:spPr>
          <a:xfrm>
            <a:off x="11529484" y="228600"/>
            <a:ext cx="283633"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Tree>
    <p:extLst>
      <p:ext uri="{BB962C8B-B14F-4D97-AF65-F5344CB8AC3E}">
        <p14:creationId xmlns:p14="http://schemas.microsoft.com/office/powerpoint/2010/main" val="2485066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10889129" y="998389"/>
            <a:ext cx="9144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4" name="Content Placeholder 3"/>
          <p:cNvSpPr>
            <a:spLocks noGrp="1"/>
          </p:cNvSpPr>
          <p:nvPr>
            <p:ph sz="half" idx="2"/>
          </p:nvPr>
        </p:nvSpPr>
        <p:spPr>
          <a:xfrm>
            <a:off x="663388" y="2447366"/>
            <a:ext cx="48768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 name="Content Placeholder 5"/>
          <p:cNvSpPr>
            <a:spLocks noGrp="1"/>
          </p:cNvSpPr>
          <p:nvPr>
            <p:ph sz="quarter" idx="4"/>
          </p:nvPr>
        </p:nvSpPr>
        <p:spPr>
          <a:xfrm>
            <a:off x="5866504" y="2447366"/>
            <a:ext cx="48768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5/14/2021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3" name="Text Placeholder 2"/>
          <p:cNvSpPr>
            <a:spLocks noGrp="1"/>
          </p:cNvSpPr>
          <p:nvPr>
            <p:ph type="body" idx="1"/>
          </p:nvPr>
        </p:nvSpPr>
        <p:spPr>
          <a:xfrm>
            <a:off x="663388" y="2070848"/>
            <a:ext cx="4876800" cy="322729"/>
          </a:xfrm>
          <a:prstGeom prst="rect">
            <a:avLst/>
          </a:prstGeom>
          <a:solidFill>
            <a:schemeClr val="accent5">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5866504" y="2070848"/>
            <a:ext cx="4876800" cy="322729"/>
          </a:xfrm>
          <a:prstGeom prst="rect">
            <a:avLst/>
          </a:prstGeom>
          <a:solidFill>
            <a:srgbClr val="FABC78"/>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pic>
        <p:nvPicPr>
          <p:cNvPr id="11" name="Picture 10" descr="Final logo RGB-01.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0889129" y="282575"/>
            <a:ext cx="882672" cy="715815"/>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dirty="0"/>
          </a:p>
        </p:txBody>
      </p:sp>
      <p:sp>
        <p:nvSpPr>
          <p:cNvPr id="3" name="Content Placeholder 2"/>
          <p:cNvSpPr>
            <a:spLocks noGrp="1"/>
          </p:cNvSpPr>
          <p:nvPr>
            <p:ph sz="half" idx="1"/>
          </p:nvPr>
        </p:nvSpPr>
        <p:spPr>
          <a:xfrm>
            <a:off x="664690" y="1985963"/>
            <a:ext cx="10092209"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5/14/2021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Content Placeholder 2"/>
          <p:cNvSpPr>
            <a:spLocks noGrp="1"/>
          </p:cNvSpPr>
          <p:nvPr>
            <p:ph sz="half" idx="14"/>
          </p:nvPr>
        </p:nvSpPr>
        <p:spPr>
          <a:xfrm>
            <a:off x="664690" y="4164965"/>
            <a:ext cx="10092209"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Rectangle 10"/>
          <p:cNvSpPr/>
          <p:nvPr userDrawn="1"/>
        </p:nvSpPr>
        <p:spPr>
          <a:xfrm>
            <a:off x="10890067" y="998389"/>
            <a:ext cx="914400" cy="1600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pic>
        <p:nvPicPr>
          <p:cNvPr id="10" name="Picture 9" descr="Final logo RGB-01.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0934631" y="282575"/>
            <a:ext cx="882672" cy="715815"/>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10889129" y="998389"/>
            <a:ext cx="914400" cy="16002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5880100" y="1985963"/>
            <a:ext cx="48768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5/14/2021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Content Placeholder 2"/>
          <p:cNvSpPr>
            <a:spLocks noGrp="1"/>
          </p:cNvSpPr>
          <p:nvPr>
            <p:ph sz="half" idx="15"/>
          </p:nvPr>
        </p:nvSpPr>
        <p:spPr>
          <a:xfrm>
            <a:off x="664691" y="1985963"/>
            <a:ext cx="48768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3" name="Content Placeholder 2"/>
          <p:cNvSpPr>
            <a:spLocks noGrp="1"/>
          </p:cNvSpPr>
          <p:nvPr>
            <p:ph sz="half" idx="16"/>
          </p:nvPr>
        </p:nvSpPr>
        <p:spPr>
          <a:xfrm>
            <a:off x="5880100" y="4169664"/>
            <a:ext cx="48768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pic>
        <p:nvPicPr>
          <p:cNvPr id="10" name="Picture 9" descr="Final logo RGB-01.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0889129" y="282575"/>
            <a:ext cx="882672" cy="715815"/>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5/14/2021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Content Placeholder 2"/>
          <p:cNvSpPr>
            <a:spLocks noGrp="1"/>
          </p:cNvSpPr>
          <p:nvPr>
            <p:ph sz="half" idx="17"/>
          </p:nvPr>
        </p:nvSpPr>
        <p:spPr>
          <a:xfrm>
            <a:off x="670561" y="1985963"/>
            <a:ext cx="4876551"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4" name="Content Placeholder 2"/>
          <p:cNvSpPr>
            <a:spLocks noGrp="1"/>
          </p:cNvSpPr>
          <p:nvPr>
            <p:ph sz="half" idx="18"/>
          </p:nvPr>
        </p:nvSpPr>
        <p:spPr>
          <a:xfrm>
            <a:off x="670561" y="4164965"/>
            <a:ext cx="4876551"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5" name="Content Placeholder 2"/>
          <p:cNvSpPr>
            <a:spLocks noGrp="1"/>
          </p:cNvSpPr>
          <p:nvPr>
            <p:ph sz="half" idx="1"/>
          </p:nvPr>
        </p:nvSpPr>
        <p:spPr>
          <a:xfrm>
            <a:off x="5880100" y="1985963"/>
            <a:ext cx="48768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6" name="Content Placeholder 2"/>
          <p:cNvSpPr>
            <a:spLocks noGrp="1"/>
          </p:cNvSpPr>
          <p:nvPr>
            <p:ph sz="half" idx="16"/>
          </p:nvPr>
        </p:nvSpPr>
        <p:spPr>
          <a:xfrm>
            <a:off x="5880100" y="4169664"/>
            <a:ext cx="48768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3" name="Rectangle 12"/>
          <p:cNvSpPr/>
          <p:nvPr userDrawn="1"/>
        </p:nvSpPr>
        <p:spPr>
          <a:xfrm>
            <a:off x="10890067" y="1000124"/>
            <a:ext cx="914400" cy="1600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pic>
        <p:nvPicPr>
          <p:cNvPr id="20" name="Picture 19"/>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0920792" y="282574"/>
            <a:ext cx="883675" cy="717551"/>
          </a:xfrm>
          <a:prstGeom prst="rect">
            <a:avLst/>
          </a:prstGeom>
        </p:spPr>
      </p:pic>
      <p:pic>
        <p:nvPicPr>
          <p:cNvPr id="17" name="Picture 16" descr="Final logo RGB-01.jp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10934631" y="282575"/>
            <a:ext cx="882672" cy="715815"/>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10889129" y="997239"/>
            <a:ext cx="9144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2" name="Title 1"/>
          <p:cNvSpPr>
            <a:spLocks noGrp="1"/>
          </p:cNvSpPr>
          <p:nvPr>
            <p:ph type="title"/>
          </p:nvPr>
        </p:nvSpPr>
        <p:spPr/>
        <p:txBody>
          <a:bodyPr/>
          <a:lstStyle/>
          <a:p>
            <a:r>
              <a:rPr lang="en-US"/>
              <a:t>Click to edit Master title style</a:t>
            </a:r>
            <a:endParaRPr dirty="0"/>
          </a:p>
        </p:txBody>
      </p:sp>
      <p:sp>
        <p:nvSpPr>
          <p:cNvPr id="3" name="Date Placeholder 2"/>
          <p:cNvSpPr>
            <a:spLocks noGrp="1"/>
          </p:cNvSpPr>
          <p:nvPr>
            <p:ph type="dt" sz="half" idx="10"/>
          </p:nvPr>
        </p:nvSpPr>
        <p:spPr/>
        <p:txBody>
          <a:bodyPr/>
          <a:lstStyle/>
          <a:p>
            <a:fld id="{D728701E-CAF4-4159-9B3E-41C86DFFA30D}" type="datetimeFigureOut">
              <a:rPr lang="en-US" smtClean="0"/>
              <a:t>5/14/2021</a:t>
            </a:fld>
            <a:endParaRPr lang="en-US" dirty="0"/>
          </a:p>
        </p:txBody>
      </p:sp>
      <p:sp>
        <p:nvSpPr>
          <p:cNvPr id="4" name="Footer Placeholder 3"/>
          <p:cNvSpPr>
            <a:spLocks noGrp="1"/>
          </p:cNvSpPr>
          <p:nvPr>
            <p:ph type="ftr" sz="quarter" idx="11"/>
          </p:nvPr>
        </p:nvSpPr>
        <p:spPr/>
        <p:txBody>
          <a:bodyPr/>
          <a:lstStyle/>
          <a:p>
            <a:endParaRPr lang="en-US" dirty="0"/>
          </a:p>
        </p:txBody>
      </p:sp>
      <p:pic>
        <p:nvPicPr>
          <p:cNvPr id="7" name="Picture 6" descr="Final logo RGB-01.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0934631" y="282575"/>
            <a:ext cx="882672" cy="715815"/>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Rectangle 4"/>
          <p:cNvSpPr/>
          <p:nvPr/>
        </p:nvSpPr>
        <p:spPr>
          <a:xfrm>
            <a:off x="416278" y="282573"/>
            <a:ext cx="11387252" cy="52578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2" name="Date Placeholder 1"/>
          <p:cNvSpPr>
            <a:spLocks noGrp="1"/>
          </p:cNvSpPr>
          <p:nvPr>
            <p:ph type="dt" sz="half" idx="10"/>
          </p:nvPr>
        </p:nvSpPr>
        <p:spPr/>
        <p:txBody>
          <a:bodyPr/>
          <a:lstStyle/>
          <a:p>
            <a:fld id="{D728701E-CAF4-4159-9B3E-41C86DFFA30D}" type="datetimeFigureOut">
              <a:rPr lang="en-US" smtClean="0"/>
              <a:t>5/14/2021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Rectangle 5"/>
          <p:cNvSpPr/>
          <p:nvPr userDrawn="1"/>
        </p:nvSpPr>
        <p:spPr>
          <a:xfrm>
            <a:off x="5652703" y="998389"/>
            <a:ext cx="914400" cy="454198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8" name="Title 1"/>
          <p:cNvSpPr>
            <a:spLocks noGrp="1"/>
          </p:cNvSpPr>
          <p:nvPr>
            <p:ph type="title"/>
          </p:nvPr>
        </p:nvSpPr>
        <p:spPr>
          <a:xfrm>
            <a:off x="664633" y="484093"/>
            <a:ext cx="4634091" cy="4871074"/>
          </a:xfrm>
        </p:spPr>
        <p:txBody>
          <a:bodyPr/>
          <a:lstStyle>
            <a:lvl1pPr>
              <a:defRPr>
                <a:solidFill>
                  <a:schemeClr val="bg1"/>
                </a:solidFill>
              </a:defRPr>
            </a:lvl1pPr>
          </a:lstStyle>
          <a:p>
            <a:r>
              <a:rPr lang="en-US"/>
              <a:t>Click to edit Master title style</a:t>
            </a:r>
            <a:endParaRPr dirty="0"/>
          </a:p>
        </p:txBody>
      </p:sp>
      <p:pic>
        <p:nvPicPr>
          <p:cNvPr id="9" name="Picture 8" descr="Final logo RGB-01.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5652703" y="282575"/>
            <a:ext cx="914400" cy="741545"/>
          </a:xfrm>
          <a:prstGeom prst="rect">
            <a:avLst/>
          </a:prstGeom>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376768" y="228600"/>
            <a:ext cx="4601633" cy="634523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solidFill>
                <a:schemeClr val="accent4"/>
              </a:solidFill>
            </a:endParaRPr>
          </a:p>
        </p:txBody>
      </p:sp>
      <p:sp>
        <p:nvSpPr>
          <p:cNvPr id="2" name="Title 1"/>
          <p:cNvSpPr>
            <a:spLocks noGrp="1"/>
          </p:cNvSpPr>
          <p:nvPr>
            <p:ph type="title"/>
          </p:nvPr>
        </p:nvSpPr>
        <p:spPr>
          <a:xfrm>
            <a:off x="507407" y="2571750"/>
            <a:ext cx="4340352" cy="1162050"/>
          </a:xfrm>
        </p:spPr>
        <p:txBody>
          <a:bodyPr anchor="b">
            <a:normAutofit/>
          </a:bodyPr>
          <a:lstStyle>
            <a:lvl1pPr algn="l">
              <a:defRPr sz="2600" b="0">
                <a:solidFill>
                  <a:schemeClr val="bg1"/>
                </a:solidFill>
              </a:defRPr>
            </a:lvl1pPr>
          </a:lstStyle>
          <a:p>
            <a:r>
              <a:rPr lang="en-US"/>
              <a:t>Click to edit Master title style</a:t>
            </a:r>
            <a:endParaRPr dirty="0"/>
          </a:p>
        </p:txBody>
      </p:sp>
      <p:sp>
        <p:nvSpPr>
          <p:cNvPr id="3" name="Content Placeholder 2"/>
          <p:cNvSpPr>
            <a:spLocks noGrp="1"/>
          </p:cNvSpPr>
          <p:nvPr>
            <p:ph idx="1"/>
          </p:nvPr>
        </p:nvSpPr>
        <p:spPr>
          <a:xfrm>
            <a:off x="5558368" y="273051"/>
            <a:ext cx="6129865"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08124" y="3733801"/>
            <a:ext cx="4340352"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9855200" y="6423586"/>
            <a:ext cx="2049929" cy="365125"/>
          </a:xfrm>
        </p:spPr>
        <p:txBody>
          <a:bodyPr/>
          <a:lstStyle/>
          <a:p>
            <a:fld id="{D728701E-CAF4-4159-9B3E-41C86DFFA30D}" type="datetimeFigureOut">
              <a:rPr lang="en-US" smtClean="0"/>
              <a:t>5/14/2021</a:t>
            </a:fld>
            <a:endParaRPr lang="en-US" dirty="0"/>
          </a:p>
        </p:txBody>
      </p:sp>
      <p:sp>
        <p:nvSpPr>
          <p:cNvPr id="6" name="Footer Placeholder 5"/>
          <p:cNvSpPr>
            <a:spLocks noGrp="1"/>
          </p:cNvSpPr>
          <p:nvPr>
            <p:ph type="ftr" sz="quarter" idx="11"/>
          </p:nvPr>
        </p:nvSpPr>
        <p:spPr>
          <a:xfrm>
            <a:off x="5145741" y="6423586"/>
            <a:ext cx="4422588" cy="365125"/>
          </a:xfrm>
        </p:spPr>
        <p:txBody>
          <a:bodyPr/>
          <a:lstStyle/>
          <a:p>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10889129" y="282574"/>
            <a:ext cx="9144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2" name="Title 1"/>
          <p:cNvSpPr>
            <a:spLocks noGrp="1"/>
          </p:cNvSpPr>
          <p:nvPr>
            <p:ph type="title"/>
          </p:nvPr>
        </p:nvSpPr>
        <p:spPr>
          <a:xfrm>
            <a:off x="5559205" y="3124200"/>
            <a:ext cx="5197696" cy="87153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370541" y="228600"/>
            <a:ext cx="4614211"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
        <p:nvSpPr>
          <p:cNvPr id="4" name="Text Placeholder 3"/>
          <p:cNvSpPr>
            <a:spLocks noGrp="1"/>
          </p:cNvSpPr>
          <p:nvPr>
            <p:ph type="body" sz="half" idx="2"/>
          </p:nvPr>
        </p:nvSpPr>
        <p:spPr>
          <a:xfrm>
            <a:off x="5559205" y="3995737"/>
            <a:ext cx="5197696"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9855200" y="6423586"/>
            <a:ext cx="2049929" cy="365125"/>
          </a:xfrm>
        </p:spPr>
        <p:txBody>
          <a:bodyPr/>
          <a:lstStyle/>
          <a:p>
            <a:fld id="{D728701E-CAF4-4159-9B3E-41C86DFFA30D}" type="datetimeFigureOut">
              <a:rPr lang="en-US" smtClean="0"/>
              <a:t>5/14/2021</a:t>
            </a:fld>
            <a:endParaRPr lang="en-US" dirty="0"/>
          </a:p>
        </p:txBody>
      </p:sp>
      <p:sp>
        <p:nvSpPr>
          <p:cNvPr id="6" name="Footer Placeholder 5"/>
          <p:cNvSpPr>
            <a:spLocks noGrp="1"/>
          </p:cNvSpPr>
          <p:nvPr>
            <p:ph type="ftr" sz="quarter" idx="11"/>
          </p:nvPr>
        </p:nvSpPr>
        <p:spPr>
          <a:xfrm>
            <a:off x="5588000" y="6423586"/>
            <a:ext cx="4006851" cy="365125"/>
          </a:xfrm>
        </p:spPr>
        <p:txBody>
          <a:bodyPr/>
          <a:lstStyle/>
          <a:p>
            <a:endParaRPr lang="en-US" dirty="0"/>
          </a:p>
        </p:txBody>
      </p:sp>
      <p:sp>
        <p:nvSpPr>
          <p:cNvPr id="10" name="TextBox 9"/>
          <p:cNvSpPr txBox="1"/>
          <p:nvPr/>
        </p:nvSpPr>
        <p:spPr>
          <a:xfrm>
            <a:off x="5320147" y="3370730"/>
            <a:ext cx="294091" cy="369332"/>
          </a:xfrm>
          <a:prstGeom prst="rect">
            <a:avLst/>
          </a:prstGeom>
          <a:noFill/>
        </p:spPr>
        <p:txBody>
          <a:bodyPr wrap="square" lIns="0" tIns="0" rIns="0" bIns="0" rtlCol="0">
            <a:spAutoFit/>
          </a:bodyPr>
          <a:lstStyle/>
          <a:p>
            <a:r>
              <a:rPr sz="2400" b="1" baseline="0" dirty="0">
                <a:solidFill>
                  <a:schemeClr val="accent1">
                    <a:lumMod val="60000"/>
                    <a:lumOff val="40000"/>
                  </a:schemeClr>
                </a:solidFill>
              </a:rPr>
              <a:t>+ </a:t>
            </a:r>
          </a:p>
        </p:txBody>
      </p:sp>
      <p:pic>
        <p:nvPicPr>
          <p:cNvPr id="12" name="Picture 11" descr="Final logo RGB-01.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0920857" y="653332"/>
            <a:ext cx="882672" cy="715815"/>
          </a:xfrm>
          <a:prstGeom prst="rect">
            <a:avLst/>
          </a:prstGeom>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75341" y="4424082"/>
            <a:ext cx="8254876" cy="83371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370541" y="228600"/>
            <a:ext cx="85045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
        <p:nvSpPr>
          <p:cNvPr id="4" name="Text Placeholder 3"/>
          <p:cNvSpPr>
            <a:spLocks noGrp="1"/>
          </p:cNvSpPr>
          <p:nvPr>
            <p:ph type="body" sz="half" idx="2"/>
          </p:nvPr>
        </p:nvSpPr>
        <p:spPr>
          <a:xfrm>
            <a:off x="675341" y="5257800"/>
            <a:ext cx="8254876"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5/14/2021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dirty="0"/>
          </a:p>
        </p:txBody>
      </p:sp>
      <p:sp>
        <p:nvSpPr>
          <p:cNvPr id="8" name="Rectangle 7"/>
          <p:cNvSpPr/>
          <p:nvPr/>
        </p:nvSpPr>
        <p:spPr>
          <a:xfrm>
            <a:off x="9069917" y="228600"/>
            <a:ext cx="27432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9" name="Rectangle 8"/>
          <p:cNvSpPr/>
          <p:nvPr/>
        </p:nvSpPr>
        <p:spPr>
          <a:xfrm>
            <a:off x="9069917" y="2377440"/>
            <a:ext cx="27432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10" name="TextBox 9"/>
          <p:cNvSpPr txBox="1"/>
          <p:nvPr/>
        </p:nvSpPr>
        <p:spPr>
          <a:xfrm>
            <a:off x="436283" y="4632792"/>
            <a:ext cx="294091" cy="369332"/>
          </a:xfrm>
          <a:prstGeom prst="rect">
            <a:avLst/>
          </a:prstGeom>
          <a:noFill/>
        </p:spPr>
        <p:txBody>
          <a:bodyPr wrap="square" lIns="0" tIns="0" rIns="0" bIns="0" rtlCol="0">
            <a:spAutoFit/>
          </a:bodyPr>
          <a:lstStyle/>
          <a:p>
            <a:r>
              <a:rPr sz="2400" b="1" baseline="0" dirty="0">
                <a:solidFill>
                  <a:schemeClr val="accent1">
                    <a:lumMod val="60000"/>
                    <a:lumOff val="40000"/>
                  </a:schemeClr>
                </a:solidFill>
              </a:rPr>
              <a:t>+ </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376766" y="228600"/>
            <a:ext cx="851622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2" name="Title 1"/>
          <p:cNvSpPr>
            <a:spLocks noGrp="1"/>
          </p:cNvSpPr>
          <p:nvPr>
            <p:ph type="title"/>
          </p:nvPr>
        </p:nvSpPr>
        <p:spPr>
          <a:xfrm>
            <a:off x="507406" y="2571750"/>
            <a:ext cx="8242148"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508126" y="3733801"/>
            <a:ext cx="8239421"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949683" y="6235608"/>
            <a:ext cx="1797864" cy="365125"/>
          </a:xfrm>
        </p:spPr>
        <p:txBody>
          <a:bodyPr/>
          <a:lstStyle>
            <a:lvl1pPr>
              <a:defRPr>
                <a:solidFill>
                  <a:schemeClr val="bg1"/>
                </a:solidFill>
              </a:defRPr>
            </a:lvl1pPr>
          </a:lstStyle>
          <a:p>
            <a:fld id="{D728701E-CAF4-4159-9B3E-41C86DFFA30D}" type="datetimeFigureOut">
              <a:rPr lang="en-US" smtClean="0"/>
              <a:t>5/14/2021</a:t>
            </a:fld>
            <a:endParaRPr lang="en-US" dirty="0"/>
          </a:p>
        </p:txBody>
      </p:sp>
      <p:sp>
        <p:nvSpPr>
          <p:cNvPr id="6" name="Footer Placeholder 5"/>
          <p:cNvSpPr>
            <a:spLocks noGrp="1"/>
          </p:cNvSpPr>
          <p:nvPr>
            <p:ph type="ftr" sz="quarter" idx="11"/>
          </p:nvPr>
        </p:nvSpPr>
        <p:spPr>
          <a:xfrm>
            <a:off x="508128" y="6235608"/>
            <a:ext cx="6197473" cy="365125"/>
          </a:xfrm>
        </p:spPr>
        <p:txBody>
          <a:bodyPr/>
          <a:lstStyle>
            <a:lvl1pPr>
              <a:defRPr>
                <a:solidFill>
                  <a:schemeClr val="bg1"/>
                </a:solidFill>
              </a:defRPr>
            </a:lvl1pPr>
          </a:lstStyle>
          <a:p>
            <a:endParaRPr lang="en-US" dirty="0"/>
          </a:p>
        </p:txBody>
      </p:sp>
      <p:sp>
        <p:nvSpPr>
          <p:cNvPr id="10" name="Rectangle 9"/>
          <p:cNvSpPr/>
          <p:nvPr/>
        </p:nvSpPr>
        <p:spPr>
          <a:xfrm>
            <a:off x="9069917" y="228600"/>
            <a:ext cx="27432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12" name="Picture Placeholder 12"/>
          <p:cNvSpPr>
            <a:spLocks noGrp="1"/>
          </p:cNvSpPr>
          <p:nvPr>
            <p:ph type="pic" sz="quarter" idx="13"/>
          </p:nvPr>
        </p:nvSpPr>
        <p:spPr>
          <a:xfrm>
            <a:off x="9069917" y="2374940"/>
            <a:ext cx="2743200" cy="2039112"/>
          </a:xfrm>
        </p:spPr>
        <p:txBody>
          <a:bodyPr/>
          <a:lstStyle>
            <a:lvl1pPr>
              <a:buNone/>
              <a:defRPr/>
            </a:lvl1pPr>
          </a:lstStyle>
          <a:p>
            <a:r>
              <a:rPr lang="en-US" dirty="0"/>
              <a:t>Drag picture to placeholder or click icon to add</a:t>
            </a:r>
            <a:endParaRPr dirty="0"/>
          </a:p>
        </p:txBody>
      </p:sp>
      <p:sp>
        <p:nvSpPr>
          <p:cNvPr id="13" name="Picture Placeholder 12"/>
          <p:cNvSpPr>
            <a:spLocks noGrp="1"/>
          </p:cNvSpPr>
          <p:nvPr>
            <p:ph type="pic" sz="quarter" idx="14"/>
          </p:nvPr>
        </p:nvSpPr>
        <p:spPr>
          <a:xfrm>
            <a:off x="9069917" y="4535424"/>
            <a:ext cx="2743200" cy="2039112"/>
          </a:xfrm>
        </p:spPr>
        <p:txBody>
          <a:bodyPr/>
          <a:lstStyle>
            <a:lvl1pPr>
              <a:buNone/>
              <a:defRPr/>
            </a:lvl1pPr>
          </a:lstStyle>
          <a:p>
            <a:r>
              <a:rPr lang="en-US" dirty="0"/>
              <a:t>Drag picture to placeholder or click icon to add</a:t>
            </a:r>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878543" y="228600"/>
            <a:ext cx="1093457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2" name="Title 1"/>
          <p:cNvSpPr>
            <a:spLocks noGrp="1"/>
          </p:cNvSpPr>
          <p:nvPr>
            <p:ph type="title"/>
          </p:nvPr>
        </p:nvSpPr>
        <p:spPr>
          <a:xfrm>
            <a:off x="3048000" y="3124201"/>
            <a:ext cx="7518400" cy="1362075"/>
          </a:xfrm>
        </p:spPr>
        <p:txBody>
          <a:bodyPr anchor="b" anchorCtr="0">
            <a:normAutofit/>
          </a:bodyPr>
          <a:lstStyle>
            <a:lvl1pPr algn="l">
              <a:defRPr sz="3200" b="0" cap="none"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3048000" y="4495801"/>
            <a:ext cx="75184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78541" y="6248775"/>
            <a:ext cx="1966259" cy="365125"/>
          </a:xfrm>
        </p:spPr>
        <p:txBody>
          <a:bodyPr/>
          <a:lstStyle>
            <a:lvl1pPr algn="l">
              <a:defRPr>
                <a:solidFill>
                  <a:schemeClr val="bg1"/>
                </a:solidFill>
              </a:defRPr>
            </a:lvl1pPr>
          </a:lstStyle>
          <a:p>
            <a:fld id="{D728701E-CAF4-4159-9B3E-41C86DFFA30D}" type="datetimeFigureOut">
              <a:rPr lang="en-US" smtClean="0"/>
              <a:t>5/14/2021</a:t>
            </a:fld>
            <a:endParaRPr lang="en-US" dirty="0"/>
          </a:p>
        </p:txBody>
      </p:sp>
      <p:sp>
        <p:nvSpPr>
          <p:cNvPr id="5" name="Footer Placeholder 4"/>
          <p:cNvSpPr>
            <a:spLocks noGrp="1"/>
          </p:cNvSpPr>
          <p:nvPr>
            <p:ph type="ftr" sz="quarter" idx="11"/>
          </p:nvPr>
        </p:nvSpPr>
        <p:spPr>
          <a:xfrm>
            <a:off x="3048000" y="6248775"/>
            <a:ext cx="7518400" cy="365125"/>
          </a:xfrm>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11074400" y="6248775"/>
            <a:ext cx="738717" cy="365125"/>
          </a:xfrm>
        </p:spPr>
        <p:txBody>
          <a:bodyPr/>
          <a:lstStyle/>
          <a:p>
            <a:fld id="{162F1D00-BD13-4404-86B0-79703945A0A7}" type="slidenum">
              <a:rPr lang="en-US" smtClean="0"/>
              <a:t>‹#›</a:t>
            </a:fld>
            <a:endParaRPr lang="en-US" dirty="0"/>
          </a:p>
        </p:txBody>
      </p:sp>
      <p:sp>
        <p:nvSpPr>
          <p:cNvPr id="9" name="Rectangle 8"/>
          <p:cNvSpPr/>
          <p:nvPr/>
        </p:nvSpPr>
        <p:spPr>
          <a:xfrm>
            <a:off x="381001" y="228600"/>
            <a:ext cx="283633"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376767" y="228600"/>
            <a:ext cx="5647267" cy="63452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2" name="Title 1"/>
          <p:cNvSpPr>
            <a:spLocks noGrp="1"/>
          </p:cNvSpPr>
          <p:nvPr>
            <p:ph type="title"/>
          </p:nvPr>
        </p:nvSpPr>
        <p:spPr>
          <a:xfrm>
            <a:off x="507406" y="2571750"/>
            <a:ext cx="5355511"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508125" y="3733801"/>
            <a:ext cx="5353739"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064000" y="6235608"/>
            <a:ext cx="1797864" cy="365125"/>
          </a:xfrm>
        </p:spPr>
        <p:txBody>
          <a:bodyPr/>
          <a:lstStyle>
            <a:lvl1pPr>
              <a:defRPr>
                <a:solidFill>
                  <a:schemeClr val="bg1"/>
                </a:solidFill>
              </a:defRPr>
            </a:lvl1pPr>
          </a:lstStyle>
          <a:p>
            <a:fld id="{D728701E-CAF4-4159-9B3E-41C86DFFA30D}" type="datetimeFigureOut">
              <a:rPr lang="en-US" smtClean="0"/>
              <a:t>5/14/2021</a:t>
            </a:fld>
            <a:endParaRPr lang="en-US" dirty="0"/>
          </a:p>
        </p:txBody>
      </p:sp>
      <p:sp>
        <p:nvSpPr>
          <p:cNvPr id="6" name="Footer Placeholder 5"/>
          <p:cNvSpPr>
            <a:spLocks noGrp="1"/>
          </p:cNvSpPr>
          <p:nvPr>
            <p:ph type="ftr" sz="quarter" idx="11"/>
          </p:nvPr>
        </p:nvSpPr>
        <p:spPr>
          <a:xfrm>
            <a:off x="508128" y="6235608"/>
            <a:ext cx="3454273" cy="365125"/>
          </a:xfr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dirty="0"/>
          </a:p>
        </p:txBody>
      </p:sp>
      <p:sp>
        <p:nvSpPr>
          <p:cNvPr id="10" name="Rectangle 9"/>
          <p:cNvSpPr/>
          <p:nvPr/>
        </p:nvSpPr>
        <p:spPr>
          <a:xfrm>
            <a:off x="9069917" y="228600"/>
            <a:ext cx="27432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11" name="Rectangle 10"/>
          <p:cNvSpPr/>
          <p:nvPr/>
        </p:nvSpPr>
        <p:spPr>
          <a:xfrm>
            <a:off x="6165851" y="4534726"/>
            <a:ext cx="27432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12" name="Picture Placeholder 12"/>
          <p:cNvSpPr>
            <a:spLocks noGrp="1"/>
          </p:cNvSpPr>
          <p:nvPr>
            <p:ph type="pic" sz="quarter" idx="13"/>
          </p:nvPr>
        </p:nvSpPr>
        <p:spPr>
          <a:xfrm>
            <a:off x="6165851" y="228600"/>
            <a:ext cx="2743200" cy="2039112"/>
          </a:xfrm>
        </p:spPr>
        <p:txBody>
          <a:bodyPr/>
          <a:lstStyle>
            <a:lvl1pPr>
              <a:buNone/>
              <a:defRPr/>
            </a:lvl1pPr>
          </a:lstStyle>
          <a:p>
            <a:r>
              <a:rPr lang="en-US" dirty="0"/>
              <a:t>Drag picture to placeholder or click icon to add</a:t>
            </a:r>
            <a:endParaRPr dirty="0"/>
          </a:p>
        </p:txBody>
      </p:sp>
      <p:sp>
        <p:nvSpPr>
          <p:cNvPr id="13" name="Picture Placeholder 12"/>
          <p:cNvSpPr>
            <a:spLocks noGrp="1"/>
          </p:cNvSpPr>
          <p:nvPr>
            <p:ph type="pic" sz="quarter" idx="14"/>
          </p:nvPr>
        </p:nvSpPr>
        <p:spPr>
          <a:xfrm>
            <a:off x="6165851" y="2381663"/>
            <a:ext cx="2743200" cy="2039112"/>
          </a:xfrm>
        </p:spPr>
        <p:txBody>
          <a:bodyPr/>
          <a:lstStyle>
            <a:lvl1pPr>
              <a:buNone/>
              <a:defRPr/>
            </a:lvl1pPr>
          </a:lstStyle>
          <a:p>
            <a:r>
              <a:rPr lang="en-US" dirty="0"/>
              <a:t>Drag picture to placeholder or click icon to add</a:t>
            </a:r>
            <a:endParaRPr dirty="0"/>
          </a:p>
        </p:txBody>
      </p:sp>
      <p:sp>
        <p:nvSpPr>
          <p:cNvPr id="14" name="Picture Placeholder 12"/>
          <p:cNvSpPr>
            <a:spLocks noGrp="1"/>
          </p:cNvSpPr>
          <p:nvPr>
            <p:ph type="pic" sz="quarter" idx="15"/>
          </p:nvPr>
        </p:nvSpPr>
        <p:spPr>
          <a:xfrm>
            <a:off x="9070848" y="2381662"/>
            <a:ext cx="2743200" cy="4187952"/>
          </a:xfrm>
        </p:spPr>
        <p:txBody>
          <a:bodyPr/>
          <a:lstStyle>
            <a:lvl1pPr>
              <a:buNone/>
              <a:defRPr/>
            </a:lvl1pPr>
          </a:lstStyle>
          <a:p>
            <a:r>
              <a:rPr lang="en-US" dirty="0"/>
              <a:t>Drag picture to placeholder or click icon to add</a:t>
            </a:r>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4624668"/>
            <a:ext cx="5384800" cy="933450"/>
          </a:xfr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6400800" y="5562600"/>
            <a:ext cx="53848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6400801" y="6425641"/>
            <a:ext cx="1643529" cy="365125"/>
          </a:xfrm>
        </p:spPr>
        <p:txBody>
          <a:bodyPr/>
          <a:lstStyle>
            <a:lvl1pPr algn="l">
              <a:defRPr/>
            </a:lvl1pPr>
          </a:lstStyle>
          <a:p>
            <a:fld id="{D728701E-CAF4-4159-9B3E-41C86DFFA30D}" type="datetimeFigureOut">
              <a:rPr lang="en-US" smtClean="0"/>
              <a:t>5/14/2021</a:t>
            </a:fld>
            <a:endParaRPr lang="en-US" dirty="0"/>
          </a:p>
        </p:txBody>
      </p:sp>
      <p:sp>
        <p:nvSpPr>
          <p:cNvPr id="5" name="Footer Placeholder 4"/>
          <p:cNvSpPr>
            <a:spLocks noGrp="1"/>
          </p:cNvSpPr>
          <p:nvPr>
            <p:ph type="ftr" sz="quarter" idx="11"/>
          </p:nvPr>
        </p:nvSpPr>
        <p:spPr>
          <a:xfrm>
            <a:off x="8414871" y="6425641"/>
            <a:ext cx="3490259" cy="365125"/>
          </a:xfrm>
        </p:spPr>
        <p:txBody>
          <a:bodyPr/>
          <a:lstStyle>
            <a:lvl1pPr algn="r">
              <a:defRPr/>
            </a:lvl1pPr>
          </a:lstStyle>
          <a:p>
            <a:endParaRPr lang="en-US" dirty="0"/>
          </a:p>
        </p:txBody>
      </p:sp>
      <p:sp>
        <p:nvSpPr>
          <p:cNvPr id="7" name="Rectangle 6"/>
          <p:cNvSpPr/>
          <p:nvPr/>
        </p:nvSpPr>
        <p:spPr>
          <a:xfrm>
            <a:off x="376767" y="228600"/>
            <a:ext cx="5647267"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8" name="Rectangle 7"/>
          <p:cNvSpPr/>
          <p:nvPr/>
        </p:nvSpPr>
        <p:spPr>
          <a:xfrm>
            <a:off x="9069917" y="228600"/>
            <a:ext cx="27432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10" name="Rectangle 9"/>
          <p:cNvSpPr/>
          <p:nvPr/>
        </p:nvSpPr>
        <p:spPr>
          <a:xfrm>
            <a:off x="6165851" y="2377440"/>
            <a:ext cx="27432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dirty="0">
              <a:solidFill>
                <a:schemeClr val="lt1"/>
              </a:solidFill>
              <a:latin typeface="+mn-lt"/>
              <a:ea typeface="+mn-ea"/>
              <a:cs typeface="+mn-cs"/>
            </a:endParaRPr>
          </a:p>
        </p:txBody>
      </p:sp>
      <p:sp>
        <p:nvSpPr>
          <p:cNvPr id="11" name="Rectangle 10"/>
          <p:cNvSpPr/>
          <p:nvPr/>
        </p:nvSpPr>
        <p:spPr>
          <a:xfrm>
            <a:off x="6165851" y="228600"/>
            <a:ext cx="27432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12" name="Rectangle 11"/>
          <p:cNvSpPr/>
          <p:nvPr/>
        </p:nvSpPr>
        <p:spPr>
          <a:xfrm>
            <a:off x="9069917" y="2377440"/>
            <a:ext cx="27432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4624668"/>
            <a:ext cx="5384800" cy="933450"/>
          </a:xfr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6400800" y="5562600"/>
            <a:ext cx="53848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6400801" y="6425641"/>
            <a:ext cx="1643529" cy="365125"/>
          </a:xfrm>
        </p:spPr>
        <p:txBody>
          <a:bodyPr/>
          <a:lstStyle>
            <a:lvl1pPr algn="l">
              <a:defRPr/>
            </a:lvl1pPr>
          </a:lstStyle>
          <a:p>
            <a:fld id="{D728701E-CAF4-4159-9B3E-41C86DFFA30D}" type="datetimeFigureOut">
              <a:rPr lang="en-US" smtClean="0"/>
              <a:t>5/14/2021</a:t>
            </a:fld>
            <a:endParaRPr lang="en-US" dirty="0"/>
          </a:p>
        </p:txBody>
      </p:sp>
      <p:sp>
        <p:nvSpPr>
          <p:cNvPr id="5" name="Footer Placeholder 4"/>
          <p:cNvSpPr>
            <a:spLocks noGrp="1"/>
          </p:cNvSpPr>
          <p:nvPr>
            <p:ph type="ftr" sz="quarter" idx="11"/>
          </p:nvPr>
        </p:nvSpPr>
        <p:spPr>
          <a:xfrm>
            <a:off x="8414871" y="6425641"/>
            <a:ext cx="3490259" cy="365125"/>
          </a:xfrm>
        </p:spPr>
        <p:txBody>
          <a:bodyPr/>
          <a:lstStyle>
            <a:lvl1pPr algn="r">
              <a:defRPr/>
            </a:lvl1pPr>
          </a:lstStyle>
          <a:p>
            <a:endParaRPr lang="en-US" dirty="0"/>
          </a:p>
        </p:txBody>
      </p:sp>
      <p:sp>
        <p:nvSpPr>
          <p:cNvPr id="7" name="Rectangle 6"/>
          <p:cNvSpPr/>
          <p:nvPr/>
        </p:nvSpPr>
        <p:spPr>
          <a:xfrm>
            <a:off x="376767" y="228600"/>
            <a:ext cx="5647267" cy="418795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8" name="Rectangle 7"/>
          <p:cNvSpPr/>
          <p:nvPr/>
        </p:nvSpPr>
        <p:spPr>
          <a:xfrm>
            <a:off x="9069917" y="228600"/>
            <a:ext cx="27432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10" name="Rectangle 9"/>
          <p:cNvSpPr/>
          <p:nvPr/>
        </p:nvSpPr>
        <p:spPr>
          <a:xfrm>
            <a:off x="6165851" y="2377440"/>
            <a:ext cx="27432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dirty="0">
              <a:solidFill>
                <a:schemeClr val="lt1"/>
              </a:solidFill>
              <a:latin typeface="+mn-lt"/>
              <a:ea typeface="+mn-ea"/>
              <a:cs typeface="+mn-cs"/>
            </a:endParaRPr>
          </a:p>
        </p:txBody>
      </p:sp>
      <p:sp>
        <p:nvSpPr>
          <p:cNvPr id="11" name="Rectangle 10"/>
          <p:cNvSpPr/>
          <p:nvPr/>
        </p:nvSpPr>
        <p:spPr>
          <a:xfrm>
            <a:off x="6165851" y="228600"/>
            <a:ext cx="27432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12" name="Rectangle 11"/>
          <p:cNvSpPr/>
          <p:nvPr/>
        </p:nvSpPr>
        <p:spPr>
          <a:xfrm>
            <a:off x="9069917" y="2377440"/>
            <a:ext cx="27432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Tree>
    <p:extLst>
      <p:ext uri="{BB962C8B-B14F-4D97-AF65-F5344CB8AC3E}">
        <p14:creationId xmlns:p14="http://schemas.microsoft.com/office/powerpoint/2010/main" val="25349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10961174" y="998389"/>
            <a:ext cx="856129" cy="16002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2" name="Title 1"/>
          <p:cNvSpPr>
            <a:spLocks noGrp="1"/>
          </p:cNvSpPr>
          <p:nvPr>
            <p:ph type="title"/>
          </p:nvPr>
        </p:nvSpPr>
        <p:spPr/>
        <p:txBody>
          <a:bodyPr/>
          <a:lstStyle>
            <a:lvl1pPr>
              <a:defRPr>
                <a:solidFill>
                  <a:schemeClr val="accent1"/>
                </a:solidFill>
              </a:defRPr>
            </a:lvl1pPr>
          </a:lstStyle>
          <a:p>
            <a:r>
              <a:rPr lang="en-US"/>
              <a:t>Click to edit Master title style</a:t>
            </a:r>
            <a:endParaRPr dirty="0"/>
          </a:p>
        </p:txBody>
      </p:sp>
      <p:sp>
        <p:nvSpPr>
          <p:cNvPr id="3" name="Content Placeholder 2"/>
          <p:cNvSpPr>
            <a:spLocks noGrp="1"/>
          </p:cNvSpPr>
          <p:nvPr>
            <p:ph idx="1"/>
          </p:nvPr>
        </p:nvSpPr>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5/14/2021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Rectangle 9"/>
          <p:cNvSpPr/>
          <p:nvPr/>
        </p:nvSpPr>
        <p:spPr>
          <a:xfrm>
            <a:off x="10757647" y="282574"/>
            <a:ext cx="121920" cy="2316015"/>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pic>
        <p:nvPicPr>
          <p:cNvPr id="9" name="Picture 8" descr="Final logo RGB-01.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0934631" y="282575"/>
            <a:ext cx="882672" cy="715815"/>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10890067" y="998389"/>
            <a:ext cx="9144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2" name="Title 1"/>
          <p:cNvSpPr>
            <a:spLocks noGrp="1"/>
          </p:cNvSpPr>
          <p:nvPr>
            <p:ph type="title"/>
          </p:nvPr>
        </p:nvSpPr>
        <p:spPr>
          <a:xfrm>
            <a:off x="664633" y="134471"/>
            <a:ext cx="10075084" cy="995082"/>
          </a:xfrm>
        </p:spPr>
        <p:txBody>
          <a:bodyPr anchor="b" anchorCtr="0"/>
          <a:lstStyle/>
          <a:p>
            <a:r>
              <a:rPr lang="en-US"/>
              <a:t>Click to edit Master title style</a:t>
            </a:r>
            <a:endParaRPr/>
          </a:p>
        </p:txBody>
      </p:sp>
      <p:sp>
        <p:nvSpPr>
          <p:cNvPr id="3" name="Content Placeholder 2"/>
          <p:cNvSpPr>
            <a:spLocks noGrp="1"/>
          </p:cNvSpPr>
          <p:nvPr>
            <p:ph idx="1"/>
          </p:nvPr>
        </p:nvSpPr>
        <p:spPr>
          <a:xfrm>
            <a:off x="664633" y="1904253"/>
            <a:ext cx="10075084" cy="4144963"/>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5/14/2021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Text Placeholder 3"/>
          <p:cNvSpPr>
            <a:spLocks noGrp="1"/>
          </p:cNvSpPr>
          <p:nvPr>
            <p:ph type="body" sz="half" idx="2"/>
          </p:nvPr>
        </p:nvSpPr>
        <p:spPr>
          <a:xfrm>
            <a:off x="664691" y="1129553"/>
            <a:ext cx="10078613"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text styles</a:t>
            </a:r>
          </a:p>
        </p:txBody>
      </p:sp>
      <p:pic>
        <p:nvPicPr>
          <p:cNvPr id="9" name="Picture 8" descr="Final logo RGB-01.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0890067" y="282575"/>
            <a:ext cx="882672" cy="715815"/>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4624668"/>
            <a:ext cx="5384800" cy="933450"/>
          </a:xfr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6400800" y="5562600"/>
            <a:ext cx="53848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6400801" y="6425641"/>
            <a:ext cx="1643529" cy="365125"/>
          </a:xfrm>
        </p:spPr>
        <p:txBody>
          <a:bodyPr/>
          <a:lstStyle>
            <a:lvl1pPr algn="l">
              <a:defRPr/>
            </a:lvl1pPr>
          </a:lstStyle>
          <a:p>
            <a:fld id="{D728701E-CAF4-4159-9B3E-41C86DFFA30D}" type="datetimeFigureOut">
              <a:rPr lang="en-US" smtClean="0"/>
              <a:t>5/14/2021</a:t>
            </a:fld>
            <a:endParaRPr lang="en-US" dirty="0"/>
          </a:p>
        </p:txBody>
      </p:sp>
      <p:sp>
        <p:nvSpPr>
          <p:cNvPr id="5" name="Footer Placeholder 4"/>
          <p:cNvSpPr>
            <a:spLocks noGrp="1"/>
          </p:cNvSpPr>
          <p:nvPr>
            <p:ph type="ftr" sz="quarter" idx="11"/>
          </p:nvPr>
        </p:nvSpPr>
        <p:spPr>
          <a:xfrm>
            <a:off x="8414871" y="6425641"/>
            <a:ext cx="3490259" cy="365125"/>
          </a:xfrm>
        </p:spPr>
        <p:txBody>
          <a:bodyPr/>
          <a:lstStyle>
            <a:lvl1pPr algn="r">
              <a:defRPr/>
            </a:lvl1pPr>
          </a:lstStyle>
          <a:p>
            <a:endParaRPr lang="en-US" dirty="0"/>
          </a:p>
        </p:txBody>
      </p:sp>
      <p:sp>
        <p:nvSpPr>
          <p:cNvPr id="8" name="Rectangle 7"/>
          <p:cNvSpPr/>
          <p:nvPr/>
        </p:nvSpPr>
        <p:spPr>
          <a:xfrm>
            <a:off x="9069917" y="228600"/>
            <a:ext cx="27432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10" name="Rectangle 9"/>
          <p:cNvSpPr/>
          <p:nvPr/>
        </p:nvSpPr>
        <p:spPr>
          <a:xfrm>
            <a:off x="6165851" y="2377440"/>
            <a:ext cx="27432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dirty="0">
              <a:solidFill>
                <a:schemeClr val="lt1"/>
              </a:solidFill>
              <a:latin typeface="+mn-lt"/>
              <a:ea typeface="+mn-ea"/>
              <a:cs typeface="+mn-cs"/>
            </a:endParaRPr>
          </a:p>
        </p:txBody>
      </p:sp>
      <p:sp>
        <p:nvSpPr>
          <p:cNvPr id="11" name="Rectangle 10"/>
          <p:cNvSpPr/>
          <p:nvPr/>
        </p:nvSpPr>
        <p:spPr>
          <a:xfrm>
            <a:off x="6165851" y="228600"/>
            <a:ext cx="27432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12" name="Rectangle 11"/>
          <p:cNvSpPr/>
          <p:nvPr/>
        </p:nvSpPr>
        <p:spPr>
          <a:xfrm>
            <a:off x="9069917" y="2377440"/>
            <a:ext cx="27432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Tree>
    <p:extLst>
      <p:ext uri="{BB962C8B-B14F-4D97-AF65-F5344CB8AC3E}">
        <p14:creationId xmlns:p14="http://schemas.microsoft.com/office/powerpoint/2010/main" val="548851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4624668"/>
            <a:ext cx="5384800" cy="933450"/>
          </a:xfr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6400800" y="5562600"/>
            <a:ext cx="53848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6400801" y="6425641"/>
            <a:ext cx="1643529" cy="365125"/>
          </a:xfrm>
        </p:spPr>
        <p:txBody>
          <a:bodyPr/>
          <a:lstStyle>
            <a:lvl1pPr algn="l">
              <a:defRPr/>
            </a:lvl1pPr>
          </a:lstStyle>
          <a:p>
            <a:fld id="{D728701E-CAF4-4159-9B3E-41C86DFFA30D}" type="datetimeFigureOut">
              <a:rPr lang="en-US" smtClean="0"/>
              <a:t>5/14/2021</a:t>
            </a:fld>
            <a:endParaRPr lang="en-US" dirty="0"/>
          </a:p>
        </p:txBody>
      </p:sp>
      <p:sp>
        <p:nvSpPr>
          <p:cNvPr id="5" name="Footer Placeholder 4"/>
          <p:cNvSpPr>
            <a:spLocks noGrp="1"/>
          </p:cNvSpPr>
          <p:nvPr>
            <p:ph type="ftr" sz="quarter" idx="11"/>
          </p:nvPr>
        </p:nvSpPr>
        <p:spPr>
          <a:xfrm>
            <a:off x="8414871" y="6425641"/>
            <a:ext cx="3490259" cy="365125"/>
          </a:xfrm>
        </p:spPr>
        <p:txBody>
          <a:bodyPr/>
          <a:lstStyle>
            <a:lvl1pPr algn="r">
              <a:defRPr/>
            </a:lvl1pPr>
          </a:lstStyle>
          <a:p>
            <a:endParaRPr lang="en-US" dirty="0"/>
          </a:p>
        </p:txBody>
      </p:sp>
      <p:sp>
        <p:nvSpPr>
          <p:cNvPr id="7" name="Rectangle 6"/>
          <p:cNvSpPr/>
          <p:nvPr/>
        </p:nvSpPr>
        <p:spPr>
          <a:xfrm>
            <a:off x="376767" y="228600"/>
            <a:ext cx="5647267"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8" name="Rectangle 7"/>
          <p:cNvSpPr/>
          <p:nvPr/>
        </p:nvSpPr>
        <p:spPr>
          <a:xfrm>
            <a:off x="9069917" y="228600"/>
            <a:ext cx="27432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10" name="Rectangle 9"/>
          <p:cNvSpPr/>
          <p:nvPr/>
        </p:nvSpPr>
        <p:spPr>
          <a:xfrm>
            <a:off x="6165851" y="2377440"/>
            <a:ext cx="27432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13" name="Picture Placeholder 12"/>
          <p:cNvSpPr>
            <a:spLocks noGrp="1"/>
          </p:cNvSpPr>
          <p:nvPr>
            <p:ph type="pic" sz="quarter" idx="12"/>
          </p:nvPr>
        </p:nvSpPr>
        <p:spPr>
          <a:xfrm>
            <a:off x="6165851" y="228600"/>
            <a:ext cx="2743200" cy="2039112"/>
          </a:xfrm>
        </p:spPr>
        <p:style>
          <a:lnRef idx="2">
            <a:schemeClr val="accent2"/>
          </a:lnRef>
          <a:fillRef idx="1">
            <a:schemeClr val="lt1"/>
          </a:fillRef>
          <a:effectRef idx="0">
            <a:schemeClr val="accent2"/>
          </a:effectRef>
          <a:fontRef idx="none"/>
        </p:style>
        <p:txBody>
          <a:bodyPr/>
          <a:lstStyle>
            <a:lvl1pPr>
              <a:buNone/>
              <a:defRPr/>
            </a:lvl1pPr>
          </a:lstStyle>
          <a:p>
            <a:r>
              <a:rPr lang="en-US" dirty="0"/>
              <a:t>Drag picture to placeholder or click icon to add</a:t>
            </a:r>
            <a:endParaRPr dirty="0"/>
          </a:p>
        </p:txBody>
      </p:sp>
      <p:sp>
        <p:nvSpPr>
          <p:cNvPr id="14" name="Picture Placeholder 12"/>
          <p:cNvSpPr>
            <a:spLocks noGrp="1"/>
          </p:cNvSpPr>
          <p:nvPr>
            <p:ph type="pic" sz="quarter" idx="13"/>
          </p:nvPr>
        </p:nvSpPr>
        <p:spPr>
          <a:xfrm>
            <a:off x="9069917" y="2377440"/>
            <a:ext cx="2743200" cy="2039112"/>
          </a:xfrm>
        </p:spPr>
        <p:style>
          <a:lnRef idx="2">
            <a:schemeClr val="accent2"/>
          </a:lnRef>
          <a:fillRef idx="1">
            <a:schemeClr val="lt1"/>
          </a:fillRef>
          <a:effectRef idx="0">
            <a:schemeClr val="accent2"/>
          </a:effectRef>
          <a:fontRef idx="none"/>
        </p:style>
        <p:txBody>
          <a:bodyPr/>
          <a:lstStyle>
            <a:lvl1pPr>
              <a:buNone/>
              <a:defRPr/>
            </a:lvl1pPr>
          </a:lstStyle>
          <a:p>
            <a:r>
              <a:rPr lang="en-US" dirty="0"/>
              <a:t>Drag picture to placeholder or click icon to add</a:t>
            </a:r>
            <a:endParaRPr dirty="0"/>
          </a:p>
        </p:txBody>
      </p:sp>
      <p:sp>
        <p:nvSpPr>
          <p:cNvPr id="16" name="Text Placeholder 3"/>
          <p:cNvSpPr>
            <a:spLocks noGrp="1"/>
          </p:cNvSpPr>
          <p:nvPr>
            <p:ph type="body" sz="half" idx="2"/>
          </p:nvPr>
        </p:nvSpPr>
        <p:spPr>
          <a:xfrm>
            <a:off x="1143000" y="1779495"/>
            <a:ext cx="41148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2" name="Rectangle 11"/>
          <p:cNvSpPr/>
          <p:nvPr/>
        </p:nvSpPr>
        <p:spPr>
          <a:xfrm>
            <a:off x="10757647" y="282574"/>
            <a:ext cx="121920" cy="24003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664691" y="1985963"/>
            <a:ext cx="48768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5866504" y="1985963"/>
            <a:ext cx="48768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5/14/2021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userDrawn="1"/>
        </p:nvSpPr>
        <p:spPr>
          <a:xfrm>
            <a:off x="10947401" y="1082674"/>
            <a:ext cx="869903" cy="1600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dirty="0"/>
          </a:p>
        </p:txBody>
      </p:sp>
      <p:pic>
        <p:nvPicPr>
          <p:cNvPr id="14" name="Picture 13" descr="Final logo RGB-01.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0934631" y="282575"/>
            <a:ext cx="882672" cy="71581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4633" y="484094"/>
            <a:ext cx="10075084" cy="1116106"/>
          </a:xfrm>
          <a:prstGeom prst="rect">
            <a:avLst/>
          </a:prstGeom>
        </p:spPr>
        <p:txBody>
          <a:bodyPr vert="horz" lIns="91440" tIns="45720" rIns="91440" bIns="45720" rtlCol="0" anchor="t" anchorCtr="0">
            <a:noAutofit/>
          </a:bodyPr>
          <a:lstStyle/>
          <a:p>
            <a:r>
              <a:rPr lang="en-US"/>
              <a:t>Click to edit Master title style</a:t>
            </a:r>
            <a:endParaRPr/>
          </a:p>
        </p:txBody>
      </p:sp>
      <p:sp>
        <p:nvSpPr>
          <p:cNvPr id="3" name="Text Placeholder 2"/>
          <p:cNvSpPr>
            <a:spLocks noGrp="1"/>
          </p:cNvSpPr>
          <p:nvPr>
            <p:ph type="body" idx="1"/>
          </p:nvPr>
        </p:nvSpPr>
        <p:spPr>
          <a:xfrm>
            <a:off x="664633" y="1981201"/>
            <a:ext cx="10075084" cy="4144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9060329" y="6423586"/>
            <a:ext cx="28448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5/14/2021</a:t>
            </a:fld>
            <a:endParaRPr lang="en-US" dirty="0"/>
          </a:p>
        </p:txBody>
      </p:sp>
      <p:sp>
        <p:nvSpPr>
          <p:cNvPr id="5" name="Footer Placeholder 4"/>
          <p:cNvSpPr>
            <a:spLocks noGrp="1"/>
          </p:cNvSpPr>
          <p:nvPr>
            <p:ph type="ftr" sz="quarter" idx="3"/>
          </p:nvPr>
        </p:nvSpPr>
        <p:spPr>
          <a:xfrm>
            <a:off x="268941" y="6423586"/>
            <a:ext cx="8163859"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11074400" y="242235"/>
            <a:ext cx="738717"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38" r:id="rId1"/>
    <p:sldLayoutId id="2147483698" r:id="rId2"/>
    <p:sldLayoutId id="2147483694" r:id="rId3"/>
    <p:sldLayoutId id="2147483714" r:id="rId4"/>
    <p:sldLayoutId id="2147483695" r:id="rId5"/>
    <p:sldLayoutId id="2147483696" r:id="rId6"/>
    <p:sldLayoutId id="2147483737" r:id="rId7"/>
    <p:sldLayoutId id="2147483697"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 id="2147483708" r:id="rId18"/>
    <p:sldLayoutId id="2147483709" r:id="rId19"/>
    <p:sldLayoutId id="214748371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13.xml"/><Relationship Id="rId5" Type="http://schemas.openxmlformats.org/officeDocument/2006/relationships/hyperlink" Target="https://youtu.be/alyapidLB34" TargetMode="External"/><Relationship Id="rId4" Type="http://schemas.openxmlformats.org/officeDocument/2006/relationships/hyperlink" Target="http://pixabay.com/en/monkey-monkeys-chimp-chimps-ape-316902/"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8" Type="http://schemas.openxmlformats.org/officeDocument/2006/relationships/hyperlink" Target="http://boagworld.com/business-strategy/be-brave-and-risk-mistakes/" TargetMode="External"/><Relationship Id="rId3" Type="http://schemas.openxmlformats.org/officeDocument/2006/relationships/image" Target="../media/image8.gif"/><Relationship Id="rId7"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hyperlink" Target="http://chaithanyadev.blogspot.com/" TargetMode="External"/><Relationship Id="rId5" Type="http://schemas.openxmlformats.org/officeDocument/2006/relationships/image" Target="../media/image10.jpeg"/><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hyperlink" Target="https://pxhere.com/en/photo/14579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0A71F989-F6F3-4E8D-BA7F-4482E7A46C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4068" y="969231"/>
            <a:ext cx="4543864" cy="4919538"/>
          </a:xfrm>
          <a:prstGeom prst="rect">
            <a:avLst/>
          </a:prstGeom>
        </p:spPr>
      </p:pic>
    </p:spTree>
    <p:extLst>
      <p:ext uri="{BB962C8B-B14F-4D97-AF65-F5344CB8AC3E}">
        <p14:creationId xmlns:p14="http://schemas.microsoft.com/office/powerpoint/2010/main" val="7923590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8073" y="5050303"/>
            <a:ext cx="7734920" cy="1059553"/>
          </a:xfrm>
        </p:spPr>
        <p:txBody>
          <a:bodyPr>
            <a:normAutofit fontScale="90000"/>
          </a:bodyPr>
          <a:lstStyle/>
          <a:p>
            <a:br>
              <a:rPr lang="en-GB" sz="4000" dirty="0">
                <a:latin typeface="Arial" panose="020B0604020202020204" pitchFamily="34" charset="0"/>
                <a:cs typeface="Arial" panose="020B0604020202020204" pitchFamily="34" charset="0"/>
              </a:rPr>
            </a:br>
            <a:br>
              <a:rPr lang="en-GB" sz="4000" dirty="0">
                <a:latin typeface="Arial" panose="020B0604020202020204" pitchFamily="34" charset="0"/>
                <a:cs typeface="Arial" panose="020B0604020202020204" pitchFamily="34" charset="0"/>
              </a:rPr>
            </a:br>
            <a:br>
              <a:rPr lang="en-GB" sz="4000" dirty="0">
                <a:latin typeface="Arial" panose="020B0604020202020204" pitchFamily="34" charset="0"/>
                <a:cs typeface="Arial" panose="020B0604020202020204" pitchFamily="34" charset="0"/>
              </a:rPr>
            </a:br>
            <a:br>
              <a:rPr lang="en-GB" sz="4000" dirty="0">
                <a:latin typeface="Arial" panose="020B0604020202020204" pitchFamily="34" charset="0"/>
                <a:cs typeface="Arial" panose="020B0604020202020204" pitchFamily="34" charset="0"/>
              </a:rPr>
            </a:br>
            <a:r>
              <a:rPr lang="en-GB" sz="4000" dirty="0">
                <a:latin typeface="Arial" panose="020B0604020202020204" pitchFamily="34" charset="0"/>
                <a:cs typeface="Arial" panose="020B0604020202020204" pitchFamily="34" charset="0"/>
              </a:rPr>
              <a:t>Make Time4Calm with Daily Practice   </a:t>
            </a:r>
            <a:endParaRPr lang="en-US" dirty="0"/>
          </a:p>
        </p:txBody>
      </p:sp>
      <p:pic>
        <p:nvPicPr>
          <p:cNvPr id="6" name="Picture 5">
            <a:extLst>
              <a:ext uri="{FF2B5EF4-FFF2-40B4-BE49-F238E27FC236}">
                <a16:creationId xmlns:a16="http://schemas.microsoft.com/office/drawing/2014/main" id="{88352EAD-5F2C-4E2E-AC95-536485B9BB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73305" y="218049"/>
            <a:ext cx="4825218" cy="5224153"/>
          </a:xfrm>
          <a:prstGeom prst="rect">
            <a:avLst/>
          </a:prstGeom>
        </p:spPr>
      </p:pic>
    </p:spTree>
    <p:extLst>
      <p:ext uri="{BB962C8B-B14F-4D97-AF65-F5344CB8AC3E}">
        <p14:creationId xmlns:p14="http://schemas.microsoft.com/office/powerpoint/2010/main" val="34169412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71651" y="369794"/>
            <a:ext cx="7807137" cy="1116106"/>
          </a:xfrm>
        </p:spPr>
        <p:txBody>
          <a:bodyPr/>
          <a:lstStyle/>
          <a:p>
            <a:r>
              <a:rPr lang="en-GB" sz="3200" b="1" dirty="0">
                <a:solidFill>
                  <a:schemeClr val="tx2"/>
                </a:solidFill>
              </a:rPr>
              <a:t>      Making Time4Calm  </a:t>
            </a:r>
            <a:r>
              <a:rPr lang="en-GB" sz="3200" dirty="0"/>
              <a:t> </a:t>
            </a:r>
            <a:endParaRPr lang="en-US" sz="3200" dirty="0"/>
          </a:p>
        </p:txBody>
      </p:sp>
      <p:sp>
        <p:nvSpPr>
          <p:cNvPr id="7" name="Content Placeholder 6"/>
          <p:cNvSpPr>
            <a:spLocks noGrp="1"/>
          </p:cNvSpPr>
          <p:nvPr>
            <p:ph sz="half" idx="17"/>
          </p:nvPr>
        </p:nvSpPr>
        <p:spPr>
          <a:xfrm>
            <a:off x="2103120" y="1485900"/>
            <a:ext cx="7172498" cy="4478482"/>
          </a:xfrm>
        </p:spPr>
        <p:txBody>
          <a:bodyPr>
            <a:normAutofit fontScale="32500" lnSpcReduction="20000"/>
          </a:bodyPr>
          <a:lstStyle/>
          <a:p>
            <a:r>
              <a:rPr lang="en-GB" sz="11200" b="1" dirty="0">
                <a:solidFill>
                  <a:schemeClr val="tx2"/>
                </a:solidFill>
              </a:rPr>
              <a:t> </a:t>
            </a:r>
            <a:r>
              <a:rPr lang="en-GB" sz="11200" dirty="0">
                <a:solidFill>
                  <a:schemeClr val="bg1">
                    <a:lumMod val="50000"/>
                  </a:schemeClr>
                </a:solidFill>
                <a:latin typeface="Arial" panose="020B0604020202020204" pitchFamily="34" charset="0"/>
                <a:cs typeface="Arial" panose="020B0604020202020204" pitchFamily="34" charset="0"/>
              </a:rPr>
              <a:t>What is Mindfulness?</a:t>
            </a:r>
          </a:p>
          <a:p>
            <a:r>
              <a:rPr lang="en-GB" sz="11200" dirty="0">
                <a:solidFill>
                  <a:schemeClr val="bg1">
                    <a:lumMod val="50000"/>
                  </a:schemeClr>
                </a:solidFill>
                <a:latin typeface="Arial" panose="020B0604020202020204" pitchFamily="34" charset="0"/>
                <a:cs typeface="Arial" panose="020B0604020202020204" pitchFamily="34" charset="0"/>
              </a:rPr>
              <a:t> Noticing the ‘Monkey Mind’        </a:t>
            </a:r>
          </a:p>
          <a:p>
            <a:r>
              <a:rPr lang="en-GB" sz="11200" dirty="0">
                <a:solidFill>
                  <a:schemeClr val="bg1">
                    <a:lumMod val="50000"/>
                  </a:schemeClr>
                </a:solidFill>
                <a:latin typeface="Arial" panose="020B0604020202020204" pitchFamily="34" charset="0"/>
                <a:cs typeface="Arial" panose="020B0604020202020204" pitchFamily="34" charset="0"/>
              </a:rPr>
              <a:t> What can we do quieten it?  </a:t>
            </a:r>
          </a:p>
          <a:p>
            <a:r>
              <a:rPr lang="en-GB" sz="11200" dirty="0">
                <a:solidFill>
                  <a:schemeClr val="bg1">
                    <a:lumMod val="50000"/>
                  </a:schemeClr>
                </a:solidFill>
                <a:latin typeface="Arial" panose="020B0604020202020204" pitchFamily="34" charset="0"/>
                <a:cs typeface="Arial" panose="020B0604020202020204" pitchFamily="34" charset="0"/>
              </a:rPr>
              <a:t> Our inner Meercat  </a:t>
            </a:r>
          </a:p>
          <a:p>
            <a:r>
              <a:rPr lang="en-GB" sz="11200" dirty="0">
                <a:solidFill>
                  <a:schemeClr val="bg1">
                    <a:lumMod val="50000"/>
                  </a:schemeClr>
                </a:solidFill>
                <a:latin typeface="Arial" panose="020B0604020202020204" pitchFamily="34" charset="0"/>
                <a:cs typeface="Arial" panose="020B0604020202020204" pitchFamily="34" charset="0"/>
              </a:rPr>
              <a:t> Reflections  </a:t>
            </a:r>
          </a:p>
          <a:p>
            <a:r>
              <a:rPr lang="en-GB" sz="11200" dirty="0">
                <a:solidFill>
                  <a:schemeClr val="bg1">
                    <a:lumMod val="50000"/>
                  </a:schemeClr>
                </a:solidFill>
                <a:latin typeface="Arial" panose="020B0604020202020204" pitchFamily="34" charset="0"/>
                <a:cs typeface="Arial" panose="020B0604020202020204" pitchFamily="34" charset="0"/>
              </a:rPr>
              <a:t> Biggest Takeaway from Today  </a:t>
            </a:r>
          </a:p>
          <a:p>
            <a:endParaRPr lang="en-GB" sz="11200" dirty="0">
              <a:solidFill>
                <a:schemeClr val="bg1">
                  <a:lumMod val="50000"/>
                </a:schemeClr>
              </a:solidFill>
              <a:latin typeface="Arial" panose="020B0604020202020204" pitchFamily="34" charset="0"/>
              <a:cs typeface="Arial" panose="020B0604020202020204" pitchFamily="34" charset="0"/>
            </a:endParaRPr>
          </a:p>
          <a:p>
            <a:endParaRPr lang="en-GB" sz="2000" b="1" dirty="0">
              <a:solidFill>
                <a:schemeClr val="tx2"/>
              </a:solidFill>
            </a:endParaRPr>
          </a:p>
          <a:p>
            <a:endParaRPr lang="en-US" dirty="0"/>
          </a:p>
        </p:txBody>
      </p:sp>
    </p:spTree>
    <p:extLst>
      <p:ext uri="{BB962C8B-B14F-4D97-AF65-F5344CB8AC3E}">
        <p14:creationId xmlns:p14="http://schemas.microsoft.com/office/powerpoint/2010/main" val="3735462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8CC06-0715-4CC2-B328-E3510E0F0BFE}"/>
              </a:ext>
            </a:extLst>
          </p:cNvPr>
          <p:cNvSpPr>
            <a:spLocks noGrp="1"/>
          </p:cNvSpPr>
          <p:nvPr>
            <p:ph type="title"/>
          </p:nvPr>
        </p:nvSpPr>
        <p:spPr/>
        <p:txBody>
          <a:bodyPr/>
          <a:lstStyle/>
          <a:p>
            <a:r>
              <a:rPr lang="en-GB" dirty="0"/>
              <a:t>The Monkey Mind </a:t>
            </a:r>
          </a:p>
        </p:txBody>
      </p:sp>
      <p:pic>
        <p:nvPicPr>
          <p:cNvPr id="8" name="Content Placeholder 7">
            <a:extLst>
              <a:ext uri="{FF2B5EF4-FFF2-40B4-BE49-F238E27FC236}">
                <a16:creationId xmlns:a16="http://schemas.microsoft.com/office/drawing/2014/main" id="{BAC08C08-DE18-4877-9401-90B6D9276D4C}"/>
              </a:ext>
            </a:extLst>
          </p:cNvPr>
          <p:cNvPicPr>
            <a:picLocks noGrp="1" noChangeAspect="1"/>
          </p:cNvPicPr>
          <p:nvPr>
            <p:ph sz="half" idx="17"/>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922333" y="1811643"/>
            <a:ext cx="7669342" cy="4027106"/>
          </a:xfrm>
        </p:spPr>
      </p:pic>
      <p:sp>
        <p:nvSpPr>
          <p:cNvPr id="7" name="TextBox 6">
            <a:extLst>
              <a:ext uri="{FF2B5EF4-FFF2-40B4-BE49-F238E27FC236}">
                <a16:creationId xmlns:a16="http://schemas.microsoft.com/office/drawing/2014/main" id="{0D2A48A0-01C3-45E9-8012-55D753EFE514}"/>
              </a:ext>
            </a:extLst>
          </p:cNvPr>
          <p:cNvSpPr txBox="1"/>
          <p:nvPr/>
        </p:nvSpPr>
        <p:spPr>
          <a:xfrm>
            <a:off x="1922333" y="5865526"/>
            <a:ext cx="7942880" cy="369332"/>
          </a:xfrm>
          <a:prstGeom prst="rect">
            <a:avLst/>
          </a:prstGeom>
          <a:noFill/>
        </p:spPr>
        <p:txBody>
          <a:bodyPr wrap="square">
            <a:spAutoFit/>
          </a:bodyPr>
          <a:lstStyle/>
          <a:p>
            <a:r>
              <a:rPr lang="en-GB" dirty="0">
                <a:hlinkClick r:id="rId5"/>
              </a:rPr>
              <a:t>https://youtu.be/alyapidLB34</a:t>
            </a:r>
            <a:r>
              <a:rPr lang="en-GB" dirty="0"/>
              <a:t> </a:t>
            </a:r>
          </a:p>
        </p:txBody>
      </p:sp>
    </p:spTree>
    <p:extLst>
      <p:ext uri="{BB962C8B-B14F-4D97-AF65-F5344CB8AC3E}">
        <p14:creationId xmlns:p14="http://schemas.microsoft.com/office/powerpoint/2010/main" val="3433850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dirty="0">
                <a:solidFill>
                  <a:srgbClr val="000000"/>
                </a:solidFill>
              </a:rPr>
              <a:t>Constantly being interrupted by external distractions has literally caused our mind to jump around like crazy monkeys, preventing us from paying attention to what is happening now.   </a:t>
            </a:r>
            <a:br>
              <a:rPr lang="en-GB" sz="2400" dirty="0">
                <a:solidFill>
                  <a:srgbClr val="000000"/>
                </a:solidFill>
              </a:rPr>
            </a:br>
            <a:br>
              <a:rPr lang="en-GB" sz="2400" dirty="0">
                <a:solidFill>
                  <a:srgbClr val="000000"/>
                </a:solidFill>
              </a:rPr>
            </a:br>
            <a:r>
              <a:rPr lang="en-GB" sz="2400" dirty="0">
                <a:solidFill>
                  <a:srgbClr val="000000"/>
                </a:solidFill>
              </a:rPr>
              <a:t>     </a:t>
            </a:r>
            <a:endParaRPr lang="en-US" sz="2400" dirty="0">
              <a:solidFill>
                <a:srgbClr val="000000"/>
              </a:solidFill>
            </a:endParaRPr>
          </a:p>
        </p:txBody>
      </p:sp>
      <p:pic>
        <p:nvPicPr>
          <p:cNvPr id="2050" name="Picture 2" descr="http://cdn-5.feelhappiness.com/wp-content/uploads/2015/11/dog-meditating-258x3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93366" y="2342255"/>
            <a:ext cx="5294141" cy="41191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8671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2475" y="36094"/>
            <a:ext cx="7556313" cy="1371600"/>
          </a:xfrm>
        </p:spPr>
        <p:txBody>
          <a:bodyPr/>
          <a:lstStyle/>
          <a:p>
            <a:r>
              <a:rPr lang="en-GB" dirty="0">
                <a:solidFill>
                  <a:schemeClr val="tx2"/>
                </a:solidFill>
                <a:latin typeface="Arial" panose="020B0604020202020204" pitchFamily="34" charset="0"/>
                <a:cs typeface="Arial" panose="020B0604020202020204" pitchFamily="34" charset="0"/>
              </a:rPr>
              <a:t>What causes us to overreact? </a:t>
            </a:r>
            <a:br>
              <a:rPr lang="en-GB" dirty="0">
                <a:solidFill>
                  <a:schemeClr val="tx2"/>
                </a:solidFill>
                <a:latin typeface="Arial" panose="020B0604020202020204" pitchFamily="34" charset="0"/>
                <a:cs typeface="Arial" panose="020B0604020202020204" pitchFamily="34" charset="0"/>
              </a:rPr>
            </a:br>
            <a:r>
              <a:rPr lang="en-GB" dirty="0">
                <a:solidFill>
                  <a:schemeClr val="tx2"/>
                </a:solidFill>
                <a:latin typeface="Arial" panose="020B0604020202020204" pitchFamily="34" charset="0"/>
                <a:cs typeface="Arial" panose="020B0604020202020204" pitchFamily="34" charset="0"/>
              </a:rPr>
              <a:t>Over thinking! </a:t>
            </a:r>
            <a:endParaRPr lang="en-US" dirty="0"/>
          </a:p>
        </p:txBody>
      </p:sp>
      <p:pic>
        <p:nvPicPr>
          <p:cNvPr id="2052" name="Picture 4" descr="See the source image">
            <a:extLst>
              <a:ext uri="{FF2B5EF4-FFF2-40B4-BE49-F238E27FC236}">
                <a16:creationId xmlns:a16="http://schemas.microsoft.com/office/drawing/2014/main" id="{1F37AC30-3EFF-4789-851E-963C0F721A10}"/>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342372" y="1507644"/>
            <a:ext cx="2789217" cy="2789217"/>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See the source image">
            <a:extLst>
              <a:ext uri="{FF2B5EF4-FFF2-40B4-BE49-F238E27FC236}">
                <a16:creationId xmlns:a16="http://schemas.microsoft.com/office/drawing/2014/main" id="{3E432857-3659-4114-9CEE-5867C26C6F73}"/>
              </a:ext>
            </a:extLst>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989116" y="1484636"/>
            <a:ext cx="2290269" cy="243963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A picture containing invertebrate, coelenterate, jellyfish, hydrozoan&#10;&#10;Description automatically generated">
            <a:extLst>
              <a:ext uri="{FF2B5EF4-FFF2-40B4-BE49-F238E27FC236}">
                <a16:creationId xmlns:a16="http://schemas.microsoft.com/office/drawing/2014/main" id="{25003FA7-2F7F-437D-ACBF-729840970319}"/>
              </a:ext>
            </a:extLst>
          </p:cNvPr>
          <p:cNvPicPr>
            <a:picLocks noChangeAspect="1"/>
          </p:cNvPicPr>
          <p:nvPr/>
        </p:nvPicPr>
        <p:blipFill>
          <a:blip r:embed="rId5" cstate="email">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8538514" y="3599988"/>
            <a:ext cx="2934335" cy="1954645"/>
          </a:xfrm>
          <a:prstGeom prst="rect">
            <a:avLst/>
          </a:prstGeom>
        </p:spPr>
      </p:pic>
      <p:pic>
        <p:nvPicPr>
          <p:cNvPr id="5" name="Picture 4" descr="A sign on a pole&#10;&#10;Description automatically generated with low confidence">
            <a:extLst>
              <a:ext uri="{FF2B5EF4-FFF2-40B4-BE49-F238E27FC236}">
                <a16:creationId xmlns:a16="http://schemas.microsoft.com/office/drawing/2014/main" id="{2453158B-5549-4BB9-AE24-1E0BF57151EF}"/>
              </a:ext>
            </a:extLst>
          </p:cNvPr>
          <p:cNvPicPr>
            <a:picLocks noChangeAspect="1"/>
          </p:cNvPicPr>
          <p:nvPr/>
        </p:nvPicPr>
        <p:blipFill>
          <a:blip r:embed="rId7" cstate="email">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989116" y="3697003"/>
            <a:ext cx="3982949" cy="2140742"/>
          </a:xfrm>
          <a:prstGeom prst="rect">
            <a:avLst/>
          </a:prstGeom>
        </p:spPr>
      </p:pic>
    </p:spTree>
    <p:extLst>
      <p:ext uri="{BB962C8B-B14F-4D97-AF65-F5344CB8AC3E}">
        <p14:creationId xmlns:p14="http://schemas.microsoft.com/office/powerpoint/2010/main" val="246529913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fade">
                                      <p:cBhvr>
                                        <p:cTn id="7" dur="1000"/>
                                        <p:tgtEl>
                                          <p:spTgt spid="2052"/>
                                        </p:tgtEl>
                                      </p:cBhvr>
                                    </p:animEffect>
                                    <p:anim calcmode="lin" valueType="num">
                                      <p:cBhvr>
                                        <p:cTn id="8" dur="1000" fill="hold"/>
                                        <p:tgtEl>
                                          <p:spTgt spid="2052"/>
                                        </p:tgtEl>
                                        <p:attrNameLst>
                                          <p:attrName>ppt_x</p:attrName>
                                        </p:attrNameLst>
                                      </p:cBhvr>
                                      <p:tavLst>
                                        <p:tav tm="0">
                                          <p:val>
                                            <p:strVal val="#ppt_x"/>
                                          </p:val>
                                        </p:tav>
                                        <p:tav tm="100000">
                                          <p:val>
                                            <p:strVal val="#ppt_x"/>
                                          </p:val>
                                        </p:tav>
                                      </p:tavLst>
                                    </p:anim>
                                    <p:anim calcmode="lin" valueType="num">
                                      <p:cBhvr>
                                        <p:cTn id="9" dur="1000" fill="hold"/>
                                        <p:tgtEl>
                                          <p:spTgt spid="205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054"/>
                                        </p:tgtEl>
                                        <p:attrNameLst>
                                          <p:attrName>style.visibility</p:attrName>
                                        </p:attrNameLst>
                                      </p:cBhvr>
                                      <p:to>
                                        <p:strVal val="visible"/>
                                      </p:to>
                                    </p:set>
                                    <p:animEffect transition="in" filter="fade">
                                      <p:cBhvr>
                                        <p:cTn id="21" dur="1000"/>
                                        <p:tgtEl>
                                          <p:spTgt spid="2054"/>
                                        </p:tgtEl>
                                      </p:cBhvr>
                                    </p:animEffect>
                                    <p:anim calcmode="lin" valueType="num">
                                      <p:cBhvr>
                                        <p:cTn id="22" dur="1000" fill="hold"/>
                                        <p:tgtEl>
                                          <p:spTgt spid="2054"/>
                                        </p:tgtEl>
                                        <p:attrNameLst>
                                          <p:attrName>ppt_x</p:attrName>
                                        </p:attrNameLst>
                                      </p:cBhvr>
                                      <p:tavLst>
                                        <p:tav tm="0">
                                          <p:val>
                                            <p:strVal val="#ppt_x"/>
                                          </p:val>
                                        </p:tav>
                                        <p:tav tm="100000">
                                          <p:val>
                                            <p:strVal val="#ppt_x"/>
                                          </p:val>
                                        </p:tav>
                                      </p:tavLst>
                                    </p:anim>
                                    <p:anim calcmode="lin" valueType="num">
                                      <p:cBhvr>
                                        <p:cTn id="23" dur="1000" fill="hold"/>
                                        <p:tgtEl>
                                          <p:spTgt spid="205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2022475" y="484093"/>
            <a:ext cx="7556313" cy="6085519"/>
          </a:xfrm>
        </p:spPr>
        <p:txBody>
          <a:bodyPr>
            <a:normAutofit fontScale="90000"/>
          </a:bodyPr>
          <a:lstStyle/>
          <a:p>
            <a:r>
              <a:rPr lang="en-GB" sz="5300" b="1" dirty="0">
                <a:solidFill>
                  <a:schemeClr val="tx2"/>
                </a:solidFill>
                <a:latin typeface="Monotype Corsiva" panose="03010101010201010101" pitchFamily="66" charset="0"/>
                <a:cs typeface="Arial" panose="020B0604020202020204" pitchFamily="34" charset="0"/>
              </a:rPr>
              <a:t>The 3 Key Elements for making Time4Calm</a:t>
            </a:r>
            <a:br>
              <a:rPr lang="en-GB" sz="2800" dirty="0">
                <a:solidFill>
                  <a:schemeClr val="tx2"/>
                </a:solidFill>
                <a:latin typeface="Arial" panose="020B0604020202020204" pitchFamily="34" charset="0"/>
                <a:cs typeface="Arial" panose="020B0604020202020204" pitchFamily="34" charset="0"/>
              </a:rPr>
            </a:br>
            <a:r>
              <a:rPr lang="en-GB" sz="2800" dirty="0">
                <a:solidFill>
                  <a:schemeClr val="tx2"/>
                </a:solidFill>
                <a:latin typeface="Arial" panose="020B0604020202020204" pitchFamily="34" charset="0"/>
                <a:cs typeface="Arial" panose="020B0604020202020204" pitchFamily="34" charset="0"/>
              </a:rPr>
              <a:t> </a:t>
            </a:r>
            <a:br>
              <a:rPr lang="en-GB" sz="2800" dirty="0">
                <a:solidFill>
                  <a:schemeClr val="tx2"/>
                </a:solidFill>
                <a:latin typeface="Arial" panose="020B0604020202020204" pitchFamily="34" charset="0"/>
                <a:cs typeface="Arial" panose="020B0604020202020204" pitchFamily="34" charset="0"/>
              </a:rPr>
            </a:br>
            <a:r>
              <a:rPr lang="en-GB" sz="2800" dirty="0">
                <a:solidFill>
                  <a:schemeClr val="tx2"/>
                </a:solidFill>
                <a:latin typeface="Arial" panose="020B0604020202020204" pitchFamily="34" charset="0"/>
                <a:cs typeface="Arial" panose="020B0604020202020204" pitchFamily="34" charset="0"/>
              </a:rPr>
              <a:t>1.</a:t>
            </a:r>
            <a:r>
              <a:rPr lang="en-US" sz="1400" dirty="0"/>
              <a:t> </a:t>
            </a:r>
            <a:r>
              <a:rPr lang="en-US" sz="2700" dirty="0">
                <a:solidFill>
                  <a:schemeClr val="bg2">
                    <a:lumMod val="75000"/>
                  </a:schemeClr>
                </a:solidFill>
                <a:latin typeface="Arial" panose="020B0604020202020204" pitchFamily="34" charset="0"/>
                <a:cs typeface="Arial" panose="020B0604020202020204" pitchFamily="34" charset="0"/>
              </a:rPr>
              <a:t>Mindfulness is an attitude and a way of BEING that cultivates a stronger connection to the present moment and surroundings by using all your senses without any judgment. (Listening)</a:t>
            </a:r>
            <a:br>
              <a:rPr lang="en-GB" sz="2700" dirty="0">
                <a:solidFill>
                  <a:schemeClr val="bg2">
                    <a:lumMod val="75000"/>
                  </a:schemeClr>
                </a:solidFill>
                <a:latin typeface="Arial" panose="020B0604020202020204" pitchFamily="34" charset="0"/>
                <a:cs typeface="Arial" panose="020B0604020202020204" pitchFamily="34" charset="0"/>
              </a:rPr>
            </a:br>
            <a:br>
              <a:rPr lang="en-GB" sz="2800" dirty="0">
                <a:solidFill>
                  <a:schemeClr val="tx2"/>
                </a:solidFill>
                <a:latin typeface="Arial" panose="020B0604020202020204" pitchFamily="34" charset="0"/>
                <a:cs typeface="Arial" panose="020B0604020202020204" pitchFamily="34" charset="0"/>
              </a:rPr>
            </a:br>
            <a:r>
              <a:rPr lang="en-GB" sz="2800" dirty="0">
                <a:solidFill>
                  <a:schemeClr val="tx2"/>
                </a:solidFill>
                <a:latin typeface="Arial" panose="020B0604020202020204" pitchFamily="34" charset="0"/>
                <a:cs typeface="Arial" panose="020B0604020202020204" pitchFamily="34" charset="0"/>
              </a:rPr>
              <a:t>2. </a:t>
            </a:r>
            <a:r>
              <a:rPr lang="en-US" sz="2700" dirty="0">
                <a:solidFill>
                  <a:schemeClr val="bg2">
                    <a:lumMod val="75000"/>
                  </a:schemeClr>
                </a:solidFill>
                <a:latin typeface="Arial" panose="020B0604020202020204" pitchFamily="34" charset="0"/>
                <a:cs typeface="Arial" panose="020B0604020202020204" pitchFamily="34" charset="0"/>
              </a:rPr>
              <a:t>Meditation is the practice that can train you to develop mindfulness</a:t>
            </a:r>
            <a:r>
              <a:rPr lang="en-US" sz="1400" dirty="0"/>
              <a:t>. </a:t>
            </a:r>
            <a:r>
              <a:rPr lang="en-US" sz="2700" dirty="0">
                <a:solidFill>
                  <a:schemeClr val="bg2">
                    <a:lumMod val="75000"/>
                  </a:schemeClr>
                </a:solidFill>
                <a:latin typeface="Arial" panose="020B0604020202020204" pitchFamily="34" charset="0"/>
                <a:cs typeface="Arial" panose="020B0604020202020204" pitchFamily="34" charset="0"/>
              </a:rPr>
              <a:t>(Connects mind and body)</a:t>
            </a:r>
            <a:br>
              <a:rPr lang="en-GB" sz="2700" dirty="0">
                <a:solidFill>
                  <a:schemeClr val="bg2">
                    <a:lumMod val="75000"/>
                  </a:schemeClr>
                </a:solidFill>
                <a:latin typeface="Arial" panose="020B0604020202020204" pitchFamily="34" charset="0"/>
                <a:cs typeface="Arial" panose="020B0604020202020204" pitchFamily="34" charset="0"/>
              </a:rPr>
            </a:br>
            <a:br>
              <a:rPr lang="en-GB" sz="2800" dirty="0">
                <a:solidFill>
                  <a:schemeClr val="tx2"/>
                </a:solidFill>
                <a:latin typeface="Arial" panose="020B0604020202020204" pitchFamily="34" charset="0"/>
                <a:cs typeface="Arial" panose="020B0604020202020204" pitchFamily="34" charset="0"/>
              </a:rPr>
            </a:br>
            <a:r>
              <a:rPr lang="en-GB" sz="2800" dirty="0">
                <a:solidFill>
                  <a:schemeClr val="tx2"/>
                </a:solidFill>
                <a:latin typeface="Arial" panose="020B0604020202020204" pitchFamily="34" charset="0"/>
                <a:cs typeface="Arial" panose="020B0604020202020204" pitchFamily="34" charset="0"/>
              </a:rPr>
              <a:t>3. Positive reflections re-trains our mind to focus on the good we already have in our life. (Gratitude)   </a:t>
            </a:r>
            <a:br>
              <a:rPr lang="en-GB" sz="2800" dirty="0">
                <a:solidFill>
                  <a:schemeClr val="tx2"/>
                </a:solidFill>
                <a:latin typeface="Arial" panose="020B0604020202020204" pitchFamily="34" charset="0"/>
                <a:cs typeface="Arial" panose="020B0604020202020204" pitchFamily="34" charset="0"/>
              </a:rPr>
            </a:br>
            <a:r>
              <a:rPr lang="en-GB" sz="2800" dirty="0">
                <a:solidFill>
                  <a:schemeClr val="tx2"/>
                </a:solidFill>
                <a:latin typeface="Arial" panose="020B0604020202020204" pitchFamily="34" charset="0"/>
                <a:cs typeface="Arial" panose="020B0604020202020204" pitchFamily="34" charset="0"/>
              </a:rPr>
              <a:t> </a:t>
            </a:r>
            <a:br>
              <a:rPr lang="en-GB" sz="2800" dirty="0"/>
            </a:br>
            <a:endParaRPr lang="en-US" sz="2800" dirty="0"/>
          </a:p>
        </p:txBody>
      </p:sp>
      <p:pic>
        <p:nvPicPr>
          <p:cNvPr id="4" name="Picture 3">
            <a:extLst>
              <a:ext uri="{FF2B5EF4-FFF2-40B4-BE49-F238E27FC236}">
                <a16:creationId xmlns:a16="http://schemas.microsoft.com/office/drawing/2014/main" id="{4961D63B-54BA-4348-8358-F8EADBD1FDD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9747599" y="4923693"/>
            <a:ext cx="2195153" cy="1463040"/>
          </a:xfrm>
          <a:prstGeom prst="rect">
            <a:avLst/>
          </a:prstGeom>
        </p:spPr>
      </p:pic>
    </p:spTree>
    <p:extLst>
      <p:ext uri="{BB962C8B-B14F-4D97-AF65-F5344CB8AC3E}">
        <p14:creationId xmlns:p14="http://schemas.microsoft.com/office/powerpoint/2010/main" val="2884388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65A37A3-7D81-494E-B04B-97296E8CB479}"/>
              </a:ext>
            </a:extLst>
          </p:cNvPr>
          <p:cNvPicPr>
            <a:picLocks noChangeAspect="1"/>
          </p:cNvPicPr>
          <p:nvPr/>
        </p:nvPicPr>
        <p:blipFill>
          <a:blip r:embed="rId3"/>
          <a:stretch>
            <a:fillRect/>
          </a:stretch>
        </p:blipFill>
        <p:spPr>
          <a:xfrm>
            <a:off x="1775712" y="337626"/>
            <a:ext cx="7979562" cy="5838092"/>
          </a:xfrm>
          <a:prstGeom prst="rect">
            <a:avLst/>
          </a:prstGeom>
        </p:spPr>
      </p:pic>
    </p:spTree>
    <p:extLst>
      <p:ext uri="{BB962C8B-B14F-4D97-AF65-F5344CB8AC3E}">
        <p14:creationId xmlns:p14="http://schemas.microsoft.com/office/powerpoint/2010/main" val="1502851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loud 5">
            <a:extLst>
              <a:ext uri="{FF2B5EF4-FFF2-40B4-BE49-F238E27FC236}">
                <a16:creationId xmlns:a16="http://schemas.microsoft.com/office/drawing/2014/main" id="{C7C2D04E-2F11-4781-839B-002CBDEE260C}"/>
              </a:ext>
            </a:extLst>
          </p:cNvPr>
          <p:cNvSpPr/>
          <p:nvPr/>
        </p:nvSpPr>
        <p:spPr>
          <a:xfrm>
            <a:off x="2022473" y="351692"/>
            <a:ext cx="7576383" cy="5992838"/>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r>
              <a:rPr lang="en-GB" sz="2400" b="1" dirty="0"/>
              <a:t>The practice has helped me stay calm during rush hour. Now instead of getting road rage, I just focus on the car radio and listen to the music, I just don’t waste my energy in anger, I’ve learnt to let go.   </a:t>
            </a:r>
          </a:p>
          <a:p>
            <a:endParaRPr lang="en-GB" sz="2400" b="1" dirty="0"/>
          </a:p>
          <a:p>
            <a:r>
              <a:rPr lang="en-GB" sz="2400" b="1" dirty="0"/>
              <a:t>Customer Service Officer and parent of a toddler  </a:t>
            </a:r>
          </a:p>
        </p:txBody>
      </p:sp>
    </p:spTree>
    <p:extLst>
      <p:ext uri="{BB962C8B-B14F-4D97-AF65-F5344CB8AC3E}">
        <p14:creationId xmlns:p14="http://schemas.microsoft.com/office/powerpoint/2010/main" val="3709739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solidFill>
                  <a:schemeClr val="tx2"/>
                </a:solidFill>
                <a:latin typeface="Arial" panose="020B0604020202020204" pitchFamily="34" charset="0"/>
                <a:cs typeface="Arial" panose="020B0604020202020204" pitchFamily="34" charset="0"/>
              </a:rPr>
              <a:t>Biggest Takeaway From Today?  </a:t>
            </a:r>
            <a:r>
              <a:rPr lang="en-GB"/>
              <a:t>  </a:t>
            </a:r>
            <a:br>
              <a:rPr lang="en-GB"/>
            </a:br>
            <a:br>
              <a:rPr lang="en-GB"/>
            </a:br>
            <a:br>
              <a:rPr lang="en-GB"/>
            </a:br>
            <a:r>
              <a:rPr lang="en-GB"/>
              <a:t> </a:t>
            </a:r>
            <a:br>
              <a:rPr lang="en-GB"/>
            </a:br>
            <a:br>
              <a:rPr lang="en-GB"/>
            </a:br>
            <a:r>
              <a:rPr lang="en-GB"/>
              <a:t> </a:t>
            </a:r>
            <a:endParaRPr lang="en-US" dirty="0"/>
          </a:p>
        </p:txBody>
      </p:sp>
      <p:pic>
        <p:nvPicPr>
          <p:cNvPr id="7" name="Picture 6" descr="A picture containing website&#10;&#10;Description automatically generated">
            <a:extLst>
              <a:ext uri="{FF2B5EF4-FFF2-40B4-BE49-F238E27FC236}">
                <a16:creationId xmlns:a16="http://schemas.microsoft.com/office/drawing/2014/main" id="{29806160-D4E6-44D5-B0D9-9B4D26AF0D29}"/>
              </a:ext>
            </a:extLst>
          </p:cNvPr>
          <p:cNvPicPr>
            <a:picLocks noChangeAspect="1"/>
          </p:cNvPicPr>
          <p:nvPr/>
        </p:nvPicPr>
        <p:blipFill>
          <a:blip r:embed="rId3" cstate="email">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2337551" y="1404752"/>
            <a:ext cx="6729247" cy="5168461"/>
          </a:xfrm>
          <a:prstGeom prst="rect">
            <a:avLst/>
          </a:prstGeom>
        </p:spPr>
      </p:pic>
    </p:spTree>
    <p:extLst>
      <p:ext uri="{BB962C8B-B14F-4D97-AF65-F5344CB8AC3E}">
        <p14:creationId xmlns:p14="http://schemas.microsoft.com/office/powerpoint/2010/main" val="3226411834"/>
      </p:ext>
    </p:extLst>
  </p:cSld>
  <p:clrMapOvr>
    <a:masterClrMapping/>
  </p:clrMapOvr>
</p:sld>
</file>

<file path=ppt/theme/theme1.xml><?xml version="1.0" encoding="utf-8"?>
<a:theme xmlns:a="http://schemas.openxmlformats.org/drawingml/2006/main" name="Laura's Powerpoint Theme">
  <a:themeElements>
    <a:clrScheme name="Laura's final colours">
      <a:dk1>
        <a:srgbClr val="A3809D"/>
      </a:dk1>
      <a:lt1>
        <a:srgbClr val="FFFFFF"/>
      </a:lt1>
      <a:dk2>
        <a:srgbClr val="9FB869"/>
      </a:dk2>
      <a:lt2>
        <a:srgbClr val="C4D4A6"/>
      </a:lt2>
      <a:accent1>
        <a:srgbClr val="74426D"/>
      </a:accent1>
      <a:accent2>
        <a:srgbClr val="F37D19"/>
      </a:accent2>
      <a:accent3>
        <a:srgbClr val="D5C6D2"/>
      </a:accent3>
      <a:accent4>
        <a:srgbClr val="9FB869"/>
      </a:accent4>
      <a:accent5>
        <a:srgbClr val="F7901E"/>
      </a:accent5>
      <a:accent6>
        <a:srgbClr val="F3C993"/>
      </a:accent6>
      <a:hlink>
        <a:srgbClr val="BC5FBC"/>
      </a:hlink>
      <a:folHlink>
        <a:srgbClr val="9775A7"/>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12906</TotalTime>
  <Words>522</Words>
  <Application>Microsoft Office PowerPoint</Application>
  <PresentationFormat>Widescreen</PresentationFormat>
  <Paragraphs>36</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Century Gothic</vt:lpstr>
      <vt:lpstr>Monotype Corsiva</vt:lpstr>
      <vt:lpstr>Wingdings</vt:lpstr>
      <vt:lpstr>Laura's Powerpoint Theme</vt:lpstr>
      <vt:lpstr>PowerPoint Presentation</vt:lpstr>
      <vt:lpstr>      Making Time4Calm   </vt:lpstr>
      <vt:lpstr>The Monkey Mind </vt:lpstr>
      <vt:lpstr>Constantly being interrupted by external distractions has literally caused our mind to jump around like crazy monkeys, preventing us from paying attention to what is happening now.          </vt:lpstr>
      <vt:lpstr>What causes us to overreact?  Over thinking! </vt:lpstr>
      <vt:lpstr>The 3 Key Elements for making Time4Calm   1. Mindfulness is an attitude and a way of BEING that cultivates a stronger connection to the present moment and surroundings by using all your senses without any judgment. (Listening)  2. Meditation is the practice that can train you to develop mindfulness. (Connects mind and body)  3. Positive reflections re-trains our mind to focus on the good we already have in our life. (Gratitude)      </vt:lpstr>
      <vt:lpstr>PowerPoint Presentation</vt:lpstr>
      <vt:lpstr>PowerPoint Presentation</vt:lpstr>
      <vt:lpstr>Biggest Takeaway From Today?           </vt:lpstr>
      <vt:lpstr>    Make Time4Calm with Daily Practice   </vt:lpstr>
    </vt:vector>
  </TitlesOfParts>
  <Company>slkfdn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dsklfjb ksdfnc</dc:creator>
  <cp:lastModifiedBy>Laura Ann Hind</cp:lastModifiedBy>
  <cp:revision>304</cp:revision>
  <cp:lastPrinted>2020-01-14T05:51:27Z</cp:lastPrinted>
  <dcterms:created xsi:type="dcterms:W3CDTF">2016-11-28T19:40:25Z</dcterms:created>
  <dcterms:modified xsi:type="dcterms:W3CDTF">2021-05-17T04:56:17Z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8c1ef2ec-54b7-4d0c-a4d9-a9482fe08e3a</vt:lpwstr>
  </property>
  <property fmtid="{D5CDD505-2E9C-101B-9397-08002B2CF9AE}" pid="3" name="GENTOO\CLASSIFICATION">
    <vt:lpwstr>UNRESTRICTED</vt:lpwstr>
  </property>
</Properties>
</file>