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686" autoAdjust="0"/>
  </p:normalViewPr>
  <p:slideViewPr>
    <p:cSldViewPr>
      <p:cViewPr>
        <p:scale>
          <a:sx n="73" d="100"/>
          <a:sy n="73" d="100"/>
        </p:scale>
        <p:origin x="-107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8FBF7-B9C7-458A-A452-2AEE689BA8A0}" type="datetimeFigureOut">
              <a:rPr lang="en-GB" smtClean="0"/>
              <a:t>09/05/2021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E8C1A-774E-42E1-BB0B-146AEF3595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370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  <a:r>
              <a:rPr lang="en-US" dirty="0" err="1" smtClean="0"/>
              <a:t>gstyle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724C-E7A2-4A6D-A4BD-CDB6C1C03172}" type="datetimeFigureOut">
              <a:rPr lang="en-US" smtClean="0"/>
              <a:t>5/9/2021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3A10D-7D5E-4932-A76F-CD1632FD3D9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3724C-E7A2-4A6D-A4BD-CDB6C1C03172}" type="datetimeFigureOut">
              <a:rPr lang="en-US" smtClean="0"/>
              <a:t>5/9/2021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3A10D-7D5E-4932-A76F-CD1632FD3D96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Transitioning into Adult Mental Health Services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Finally becoming an adult is exciting but can also be a little scary……….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4294967295"/>
          </p:nvPr>
        </p:nvSpPr>
        <p:spPr>
          <a:xfrm>
            <a:off x="0" y="1435100"/>
            <a:ext cx="3008313" cy="4691063"/>
          </a:xfrm>
        </p:spPr>
        <p:txBody>
          <a:bodyPr>
            <a:normAutofit fontScale="47500" lnSpcReduction="20000"/>
          </a:bodyPr>
          <a:lstStyle/>
          <a:p>
            <a:r>
              <a:rPr lang="en-GB" dirty="0" smtClean="0"/>
              <a:t>You can vote</a:t>
            </a:r>
          </a:p>
          <a:p>
            <a:endParaRPr lang="en-GB" dirty="0"/>
          </a:p>
          <a:p>
            <a:r>
              <a:rPr lang="en-GB" dirty="0" smtClean="0"/>
              <a:t>Stand for election as an MP/mayor</a:t>
            </a:r>
          </a:p>
          <a:p>
            <a:endParaRPr lang="en-GB" dirty="0"/>
          </a:p>
          <a:p>
            <a:r>
              <a:rPr lang="en-GB" dirty="0" smtClean="0"/>
              <a:t>Buy fireworks</a:t>
            </a:r>
          </a:p>
          <a:p>
            <a:endParaRPr lang="en-GB" dirty="0"/>
          </a:p>
          <a:p>
            <a:r>
              <a:rPr lang="en-GB" dirty="0" smtClean="0"/>
              <a:t>Place a bet</a:t>
            </a:r>
          </a:p>
          <a:p>
            <a:endParaRPr lang="en-GB" dirty="0"/>
          </a:p>
          <a:p>
            <a:r>
              <a:rPr lang="en-GB" dirty="0" smtClean="0"/>
              <a:t>Drink alcohol</a:t>
            </a:r>
          </a:p>
          <a:p>
            <a:endParaRPr lang="en-GB" dirty="0"/>
          </a:p>
          <a:p>
            <a:r>
              <a:rPr lang="en-GB" dirty="0" smtClean="0"/>
              <a:t>Drive a bus</a:t>
            </a:r>
          </a:p>
          <a:p>
            <a:endParaRPr lang="en-GB" dirty="0"/>
          </a:p>
          <a:p>
            <a:r>
              <a:rPr lang="en-GB" dirty="0" smtClean="0"/>
              <a:t>Buy a lottery ticket</a:t>
            </a:r>
          </a:p>
          <a:p>
            <a:endParaRPr lang="en-GB" dirty="0"/>
          </a:p>
          <a:p>
            <a:r>
              <a:rPr lang="en-GB" dirty="0" smtClean="0"/>
              <a:t>Get a tattoo</a:t>
            </a:r>
          </a:p>
          <a:p>
            <a:endParaRPr lang="en-GB" dirty="0"/>
          </a:p>
          <a:p>
            <a:r>
              <a:rPr lang="en-GB" dirty="0" smtClean="0"/>
              <a:t>Become a blood donor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075" name="Picture 3" descr="C:\Users\toddg\AppData\Local\Microsoft\Windows\INetCache\IE\6V1YOG7T\scorpion_color_tattoo_by_2face_tattoo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353" y="2564904"/>
            <a:ext cx="3096344" cy="347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538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What if you need to continue to require care and treatment for your mental health?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331640" y="3068960"/>
            <a:ext cx="720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Early intervention is better.</a:t>
            </a:r>
          </a:p>
          <a:p>
            <a:endParaRPr lang="en-GB" dirty="0" smtClean="0"/>
          </a:p>
          <a:p>
            <a:r>
              <a:rPr lang="en-GB" dirty="0" smtClean="0"/>
              <a:t>AMH can engage with you up to six months before you become 18</a:t>
            </a:r>
          </a:p>
          <a:p>
            <a:endParaRPr lang="en-GB" dirty="0"/>
          </a:p>
          <a:p>
            <a:r>
              <a:rPr lang="en-GB" dirty="0" smtClean="0"/>
              <a:t>We can undertake joint visits with your care team</a:t>
            </a:r>
          </a:p>
          <a:p>
            <a:endParaRPr lang="en-GB" dirty="0" smtClean="0"/>
          </a:p>
          <a:p>
            <a:r>
              <a:rPr lang="en-GB" dirty="0" smtClean="0"/>
              <a:t>During this time we will talk with you and your care team</a:t>
            </a:r>
          </a:p>
          <a:p>
            <a:endParaRPr lang="en-GB" dirty="0"/>
          </a:p>
          <a:p>
            <a:r>
              <a:rPr lang="en-GB" dirty="0" smtClean="0"/>
              <a:t>We want to help you with your recovery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108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expect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Honesty &amp; transparency</a:t>
            </a:r>
          </a:p>
          <a:p>
            <a:endParaRPr lang="en-GB" dirty="0"/>
          </a:p>
          <a:p>
            <a:r>
              <a:rPr lang="en-GB" dirty="0" smtClean="0"/>
              <a:t>Confidentiality</a:t>
            </a:r>
          </a:p>
          <a:p>
            <a:endParaRPr lang="en-GB" dirty="0"/>
          </a:p>
          <a:p>
            <a:r>
              <a:rPr lang="en-GB" dirty="0" smtClean="0"/>
              <a:t>Specialised assessment</a:t>
            </a:r>
          </a:p>
          <a:p>
            <a:endParaRPr lang="en-GB" dirty="0"/>
          </a:p>
          <a:p>
            <a:r>
              <a:rPr lang="en-GB" dirty="0" smtClean="0"/>
              <a:t>Collaborative working</a:t>
            </a:r>
            <a:endParaRPr lang="en-GB" dirty="0"/>
          </a:p>
        </p:txBody>
      </p:sp>
      <p:pic>
        <p:nvPicPr>
          <p:cNvPr id="4099" name="Picture 3" descr="C:\Users\toddg\AppData\Local\Microsoft\Windows\INetCache\IE\0WFEMFOT\nurse-1355357_960_72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132856"/>
            <a:ext cx="25336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612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840050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Once you have been referred to adult mental health services you will be allocated to a Community </a:t>
            </a:r>
            <a:r>
              <a:rPr lang="en-GB" dirty="0"/>
              <a:t>M</a:t>
            </a:r>
            <a:r>
              <a:rPr lang="en-GB" dirty="0" smtClean="0"/>
              <a:t>ental </a:t>
            </a:r>
            <a:r>
              <a:rPr lang="en-GB" dirty="0"/>
              <a:t>H</a:t>
            </a:r>
            <a:r>
              <a:rPr lang="en-GB" dirty="0" smtClean="0"/>
              <a:t>ealth </a:t>
            </a:r>
            <a:r>
              <a:rPr lang="en-GB" dirty="0"/>
              <a:t>T</a:t>
            </a:r>
            <a:r>
              <a:rPr lang="en-GB" dirty="0" smtClean="0"/>
              <a:t>eam. (CMHT)</a:t>
            </a:r>
          </a:p>
          <a:p>
            <a:r>
              <a:rPr lang="en-GB" dirty="0" smtClean="0"/>
              <a:t>Working within a CMHT are a variety of health professionals nurse’s, social workers, psychologists, doctors. They often meet up to review people’s treatment</a:t>
            </a:r>
            <a:r>
              <a:rPr lang="en-GB" dirty="0"/>
              <a:t> </a:t>
            </a:r>
            <a:r>
              <a:rPr lang="en-GB" dirty="0" smtClean="0"/>
              <a:t>, care and progress.</a:t>
            </a:r>
          </a:p>
          <a:p>
            <a:r>
              <a:rPr lang="en-GB" dirty="0" smtClean="0"/>
              <a:t>The CMHT team manager will allocate a care co-ordinator (usually a nurse or a social worker) to work closely with you and help manage your care !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Community Mental Health Team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4333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Allocation of a care co-ordinator</a:t>
            </a:r>
          </a:p>
          <a:p>
            <a:endParaRPr lang="en-GB" dirty="0" smtClean="0"/>
          </a:p>
          <a:p>
            <a:r>
              <a:rPr lang="en-GB" dirty="0" smtClean="0"/>
              <a:t>Regular appointments</a:t>
            </a:r>
          </a:p>
          <a:p>
            <a:endParaRPr lang="en-GB" dirty="0" smtClean="0"/>
          </a:p>
          <a:p>
            <a:r>
              <a:rPr lang="en-GB" dirty="0" smtClean="0"/>
              <a:t>Medication review</a:t>
            </a:r>
          </a:p>
          <a:p>
            <a:endParaRPr lang="en-GB" dirty="0" smtClean="0"/>
          </a:p>
          <a:p>
            <a:r>
              <a:rPr lang="en-GB" dirty="0" smtClean="0"/>
              <a:t>Access to therapies</a:t>
            </a:r>
          </a:p>
          <a:p>
            <a:endParaRPr lang="en-GB" dirty="0" smtClean="0"/>
          </a:p>
          <a:p>
            <a:r>
              <a:rPr lang="en-GB" dirty="0" smtClean="0"/>
              <a:t>Support and sign posting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6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role of the Care Co-ordinator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To work collaboratively with you to plan your care.</a:t>
            </a:r>
          </a:p>
          <a:p>
            <a:r>
              <a:rPr lang="en-GB" dirty="0" smtClean="0"/>
              <a:t>Help you to develop your care plan</a:t>
            </a:r>
          </a:p>
          <a:p>
            <a:r>
              <a:rPr lang="en-GB" dirty="0" smtClean="0"/>
              <a:t>Signpost when appropriate</a:t>
            </a:r>
          </a:p>
          <a:p>
            <a:r>
              <a:rPr lang="en-GB" dirty="0" smtClean="0"/>
              <a:t>Deliver interventions</a:t>
            </a:r>
          </a:p>
          <a:p>
            <a:r>
              <a:rPr lang="en-GB" dirty="0" smtClean="0"/>
              <a:t>Assess and manage risk</a:t>
            </a:r>
          </a:p>
          <a:p>
            <a:r>
              <a:rPr lang="en-GB" dirty="0" smtClean="0"/>
              <a:t>Communicate</a:t>
            </a:r>
            <a:endParaRPr lang="en-GB" dirty="0"/>
          </a:p>
        </p:txBody>
      </p:sp>
      <p:pic>
        <p:nvPicPr>
          <p:cNvPr id="5125" name="Picture 5" descr="C:\Users\toddg\AppData\Local\Microsoft\Windows\INetCache\IE\0WFEMFOT\handshake-clip-art-pdv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149080"/>
            <a:ext cx="220486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061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Families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have a right to expect confidentiality from services.</a:t>
            </a:r>
          </a:p>
          <a:p>
            <a:r>
              <a:rPr lang="en-GB" dirty="0" smtClean="0"/>
              <a:t>You can choose who you share your information with</a:t>
            </a:r>
          </a:p>
          <a:p>
            <a:r>
              <a:rPr lang="en-GB" dirty="0" smtClean="0"/>
              <a:t>We want to work inclusively with you and your family, but this is your choice!</a:t>
            </a:r>
          </a:p>
        </p:txBody>
      </p:sp>
    </p:spTree>
    <p:extLst>
      <p:ext uri="{BB962C8B-B14F-4D97-AF65-F5344CB8AC3E}">
        <p14:creationId xmlns:p14="http://schemas.microsoft.com/office/powerpoint/2010/main" val="1668396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else can we do 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By working collaboratively we can </a:t>
            </a:r>
          </a:p>
          <a:p>
            <a:r>
              <a:rPr lang="en-GB" dirty="0" smtClean="0"/>
              <a:t>Promote Independence</a:t>
            </a:r>
          </a:p>
          <a:p>
            <a:r>
              <a:rPr lang="en-GB" dirty="0" smtClean="0"/>
              <a:t>Aid recovery</a:t>
            </a:r>
          </a:p>
          <a:p>
            <a:r>
              <a:rPr lang="en-GB" dirty="0" smtClean="0"/>
              <a:t>Offer hope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i="1" dirty="0" smtClean="0"/>
              <a:t>Let your </a:t>
            </a:r>
            <a:r>
              <a:rPr lang="en-GB" b="1" i="1" dirty="0" smtClean="0"/>
              <a:t>hopes</a:t>
            </a:r>
            <a:r>
              <a:rPr lang="en-GB" i="1" dirty="0" smtClean="0"/>
              <a:t>, not your hurts, shape your future.”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6148" name="Picture 4" descr="C:\Users\toddg\AppData\Local\Microsoft\Windows\INetCache\IE\S9OF103S\the-sun-4-14685111738i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420888"/>
            <a:ext cx="266429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98769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1576</TotalTime>
  <Words>313</Words>
  <Application>Microsoft Office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</vt:lpstr>
      <vt:lpstr>Transitioning into Adult Mental Health Services</vt:lpstr>
      <vt:lpstr>Finally becoming an adult is exciting but can also be a little scary……….</vt:lpstr>
      <vt:lpstr>  What if you need to continue to require care and treatment for your mental health?</vt:lpstr>
      <vt:lpstr>What to expect</vt:lpstr>
      <vt:lpstr>The Community Mental Health Team</vt:lpstr>
      <vt:lpstr>PowerPoint Presentation</vt:lpstr>
      <vt:lpstr>The role of the Care Co-ordinator</vt:lpstr>
      <vt:lpstr>Families</vt:lpstr>
      <vt:lpstr>What else can we do ?</vt:lpstr>
    </vt:vector>
  </TitlesOfParts>
  <Company>Tees, Esk and Wear Valleys NHS Foundation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Transitioning into Adult Mental Health Services</dc:title>
  <dc:creator>Gillian Todd</dc:creator>
  <cp:lastModifiedBy>Gillian Todd</cp:lastModifiedBy>
  <cp:revision>4</cp:revision>
  <dcterms:created xsi:type="dcterms:W3CDTF">2021-05-09T11:02:51Z</dcterms:created>
  <dcterms:modified xsi:type="dcterms:W3CDTF">2021-05-10T13:19:37Z</dcterms:modified>
</cp:coreProperties>
</file>