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1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36ADD-AC05-47E6-84E8-675875166925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B0D89-7E60-455B-8842-9184649C6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10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B0D89-7E60-455B-8842-9184649C60E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2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F065-1DA9-4713-B15F-A0D0591DE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6DEAF-B2CF-4ED5-B62A-9CEC21E3C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FF34F-4162-45CA-851B-197DABA4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AD17-EA1A-4204-8755-7873F17F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CA668-2809-45BC-A501-A7279C06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0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677-EC00-4932-B834-742226352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8B6E8-79D2-45DE-891C-2265BFD4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4D597-0A75-4D1E-B286-1E088D4D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48860-CACF-4165-879E-DCF77627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5EF99-6625-463F-8C5F-2CCDCEEF6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07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11D18-4373-4F29-8F90-A9FFF2383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F0892-C6EF-411C-B6C1-545FADFA6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BA30B-8C50-45B3-A6B6-F4F065D0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87F00-E59B-453E-A9E1-C8461C38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90D3-57E2-4337-856D-F4CE7E09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6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8392-AE8F-406C-8F14-D1CBB7F3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052AC-AB6F-466E-ABE2-26D224CE0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4960D-FAA6-44DB-B00F-63D6CE4D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46B9-F241-4C0D-86AC-657CA9F1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8CB1C-6562-471A-A0AC-B014939A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25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04B1-D563-4168-8C15-9A231A9A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AC52E-CD1E-48F7-9F9C-B07D30F5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80A8E-B254-4656-9757-BBFCB37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3DE0-31F4-4FD4-B3EC-6994A514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6BEDE-295B-412D-B44F-0935C764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7572-88D4-4160-B676-DD871C52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549A-E183-4EE3-A43F-A00002EA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94A14-01AF-4F71-BF09-B8CCFDEB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DD8BE-BC2F-4CA5-B225-34A36636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4CC03-1741-4A0B-BCD9-2C5EDFD4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8D177-7092-4B37-B232-99FC6EDC5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1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CAE3-C96D-4BC4-88DE-C9EBA66D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5247D-CCDA-4FD0-B357-16B10BE6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418F-E3EC-4EEB-BA54-0405E526C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4C18E-6AC5-4DD0-A132-7949935AD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69652C-B225-4CF3-B5F3-7262DA273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8EA90-9C81-4D0E-B63A-FF4FDDF0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9336A-27E9-4DE0-A4F6-7801D7B1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A0AC5-EA74-460E-9A62-898C1656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0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6FE2-AF0A-4E48-B80F-3AE994906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15853-4D76-41AE-9EF9-2822E12B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6E992-275C-4DD2-BFA0-353B7F115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8CD09-6F45-4EFC-ABFA-C2A582C5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8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5DE7D-0B2D-486F-B613-24D560E4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61CDE-6C8E-4D99-A02F-2276931A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AD462-658D-4530-A8CD-DB19BB84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8028-8F2A-4C25-9F36-5EDEA6BB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5273-5F20-4125-B6C2-99D8B6C5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64CA-4D20-462E-973B-3ADF22A81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74DE9-1707-47F0-B3C2-BA7260F7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C5167-3D01-451D-85B5-956C9147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6A4A2-CB62-43FD-B1D1-1ABF4E3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7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10F5-5646-475F-B8E6-D412E900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C7902-6C0B-4CC3-8DD1-35610EFE0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088F5-BDCD-4370-B6B5-5B9F66F1A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404F4-BB86-4C22-8A83-425F96E4C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0DC69-DF85-4A3A-B9F3-759DD545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08B32-1067-44B2-B37C-49DC7C44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7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BBAAF-E19E-4891-BFA1-3B9F9FF4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59F63-FCCF-49DE-AA8B-311EEDA8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A94B4-9CC4-4972-8F50-B69D85574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5EDE-4ED6-4BBC-87F0-191BFD75D0B7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41F5B-9DD3-405E-988B-48446DF4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D7A2C-3C1B-4341-BD49-89843D7DE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5C69-F01B-49AC-B696-A8A50357A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A8CEEE2-6427-41A6-B880-BFBC7B99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1" b="19596"/>
          <a:stretch/>
        </p:blipFill>
        <p:spPr>
          <a:xfrm>
            <a:off x="2909995" y="5773984"/>
            <a:ext cx="6457950" cy="9906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843AF76-BE56-42CB-A69B-4C461BB26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12745" r="14701" b="12091"/>
          <a:stretch/>
        </p:blipFill>
        <p:spPr>
          <a:xfrm>
            <a:off x="4773764" y="0"/>
            <a:ext cx="264447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2AFF63E8-63BF-497A-BF70-9413BEA08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40" y="1838553"/>
            <a:ext cx="5169288" cy="3876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D9452B3-98C8-4BC6-81B4-6076C8286A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9"/>
          <a:stretch/>
        </p:blipFill>
        <p:spPr>
          <a:xfrm>
            <a:off x="0" y="0"/>
            <a:ext cx="3220278" cy="276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A picture containing floor, indoor, person, clothes&#10;&#10;Description automatically generated">
            <a:extLst>
              <a:ext uri="{FF2B5EF4-FFF2-40B4-BE49-F238E27FC236}">
                <a16:creationId xmlns:a16="http://schemas.microsoft.com/office/drawing/2014/main" id="{5CABDE46-A9CB-4EBA-BDF7-D9F621CBB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" y="2617477"/>
            <a:ext cx="1565413" cy="208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A perso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7B58EB37-952A-4E4B-96AE-27AC457A1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r="7863" b="17470"/>
          <a:stretch/>
        </p:blipFill>
        <p:spPr>
          <a:xfrm>
            <a:off x="-9194" y="4526313"/>
            <a:ext cx="3229472" cy="233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A group of people playing a game&#10;&#10;Description automatically generated with medium confidence">
            <a:extLst>
              <a:ext uri="{FF2B5EF4-FFF2-40B4-BE49-F238E27FC236}">
                <a16:creationId xmlns:a16="http://schemas.microsoft.com/office/drawing/2014/main" id="{0BE65AC0-CC75-4B6E-AD94-4A991B48A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06" y="2620355"/>
            <a:ext cx="1565412" cy="208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A person and two children playing with toys on the floor&#10;&#10;Description automatically generated with low confidence">
            <a:extLst>
              <a:ext uri="{FF2B5EF4-FFF2-40B4-BE49-F238E27FC236}">
                <a16:creationId xmlns:a16="http://schemas.microsoft.com/office/drawing/2014/main" id="{F2F82243-7303-4CFD-AFB6-21ECC7EEFA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2" b="8995"/>
          <a:stretch/>
        </p:blipFill>
        <p:spPr>
          <a:xfrm>
            <a:off x="10674794" y="2707469"/>
            <a:ext cx="1493049" cy="199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A picture containing floor, indoor, person, child&#10;&#10;Description automatically generated">
            <a:extLst>
              <a:ext uri="{FF2B5EF4-FFF2-40B4-BE49-F238E27FC236}">
                <a16:creationId xmlns:a16="http://schemas.microsoft.com/office/drawing/2014/main" id="{94B0A041-05DE-4383-958E-3E173FFC61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6500" r="3732" b="1325"/>
          <a:stretch/>
        </p:blipFill>
        <p:spPr>
          <a:xfrm>
            <a:off x="8621491" y="48888"/>
            <a:ext cx="3512216" cy="276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A picture containing floor, indoor, young, hand&#10;&#10;Description automatically generated">
            <a:extLst>
              <a:ext uri="{FF2B5EF4-FFF2-40B4-BE49-F238E27FC236}">
                <a16:creationId xmlns:a16="http://schemas.microsoft.com/office/drawing/2014/main" id="{33735628-6430-4807-A656-294AAC4234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 r="18488" b="22754"/>
          <a:stretch/>
        </p:blipFill>
        <p:spPr>
          <a:xfrm>
            <a:off x="8621953" y="2765934"/>
            <a:ext cx="2052841" cy="245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A group of people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07E5925F-4487-40A3-99D8-E9324DBCF3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25117"/>
          <a:stretch/>
        </p:blipFill>
        <p:spPr>
          <a:xfrm>
            <a:off x="9410915" y="4650313"/>
            <a:ext cx="2747016" cy="215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DAEA4C-FC06-4DA8-A484-FDF1C85F5364}"/>
              </a:ext>
            </a:extLst>
          </p:cNvPr>
          <p:cNvSpPr txBox="1"/>
          <p:nvPr/>
        </p:nvSpPr>
        <p:spPr>
          <a:xfrm>
            <a:off x="3382602" y="6565612"/>
            <a:ext cx="58230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/>
              <a:t>National Award Winners for Contribution and Commitment to Community 2021</a:t>
            </a:r>
          </a:p>
        </p:txBody>
      </p:sp>
    </p:spTree>
    <p:extLst>
      <p:ext uri="{BB962C8B-B14F-4D97-AF65-F5344CB8AC3E}">
        <p14:creationId xmlns:p14="http://schemas.microsoft.com/office/powerpoint/2010/main" val="362072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forth</dc:creator>
  <cp:lastModifiedBy>debra forth</cp:lastModifiedBy>
  <cp:revision>1</cp:revision>
  <dcterms:created xsi:type="dcterms:W3CDTF">2021-11-18T11:00:44Z</dcterms:created>
  <dcterms:modified xsi:type="dcterms:W3CDTF">2021-11-18T13:45:46Z</dcterms:modified>
</cp:coreProperties>
</file>