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32E9FA-F76C-42AC-8F7B-8CD127D6490E}" v="4" dt="2021-11-29T11:18:50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T Durham" userId="4c908d827eb2e0bf" providerId="LiveId" clId="{B932E9FA-F76C-42AC-8F7B-8CD127D6490E}"/>
    <pc:docChg chg="undo custSel addSld delSld modSld">
      <pc:chgData name="MCT Durham" userId="4c908d827eb2e0bf" providerId="LiveId" clId="{B932E9FA-F76C-42AC-8F7B-8CD127D6490E}" dt="2021-11-29T11:28:18.876" v="2679" actId="6549"/>
      <pc:docMkLst>
        <pc:docMk/>
      </pc:docMkLst>
      <pc:sldChg chg="modSp mod">
        <pc:chgData name="MCT Durham" userId="4c908d827eb2e0bf" providerId="LiveId" clId="{B932E9FA-F76C-42AC-8F7B-8CD127D6490E}" dt="2021-11-29T10:42:16.345" v="42" actId="207"/>
        <pc:sldMkLst>
          <pc:docMk/>
          <pc:sldMk cId="742247446" sldId="256"/>
        </pc:sldMkLst>
        <pc:spChg chg="mod">
          <ac:chgData name="MCT Durham" userId="4c908d827eb2e0bf" providerId="LiveId" clId="{B932E9FA-F76C-42AC-8F7B-8CD127D6490E}" dt="2021-11-29T10:42:16.345" v="42" actId="207"/>
          <ac:spMkLst>
            <pc:docMk/>
            <pc:sldMk cId="742247446" sldId="256"/>
            <ac:spMk id="6" creationId="{EFA74377-27D7-4AD9-BB27-A03F4F1C61DA}"/>
          </ac:spMkLst>
        </pc:spChg>
      </pc:sldChg>
      <pc:sldChg chg="modSp mod">
        <pc:chgData name="MCT Durham" userId="4c908d827eb2e0bf" providerId="LiveId" clId="{B932E9FA-F76C-42AC-8F7B-8CD127D6490E}" dt="2021-11-29T10:44:42.836" v="568" actId="1076"/>
        <pc:sldMkLst>
          <pc:docMk/>
          <pc:sldMk cId="288843242" sldId="257"/>
        </pc:sldMkLst>
        <pc:spChg chg="mod">
          <ac:chgData name="MCT Durham" userId="4c908d827eb2e0bf" providerId="LiveId" clId="{B932E9FA-F76C-42AC-8F7B-8CD127D6490E}" dt="2021-11-29T10:43:32.840" v="405" actId="313"/>
          <ac:spMkLst>
            <pc:docMk/>
            <pc:sldMk cId="288843242" sldId="257"/>
            <ac:spMk id="4" creationId="{A70070D3-6062-4A1C-96D6-A62635463281}"/>
          </ac:spMkLst>
        </pc:spChg>
        <pc:spChg chg="mod">
          <ac:chgData name="MCT Durham" userId="4c908d827eb2e0bf" providerId="LiveId" clId="{B932E9FA-F76C-42AC-8F7B-8CD127D6490E}" dt="2021-11-29T10:44:42.836" v="568" actId="1076"/>
          <ac:spMkLst>
            <pc:docMk/>
            <pc:sldMk cId="288843242" sldId="257"/>
            <ac:spMk id="5" creationId="{12DEC96C-A2D7-485C-B283-46E70574C7A8}"/>
          </ac:spMkLst>
        </pc:spChg>
      </pc:sldChg>
      <pc:sldChg chg="modSp mod">
        <pc:chgData name="MCT Durham" userId="4c908d827eb2e0bf" providerId="LiveId" clId="{B932E9FA-F76C-42AC-8F7B-8CD127D6490E}" dt="2021-11-29T11:28:18.876" v="2679" actId="6549"/>
        <pc:sldMkLst>
          <pc:docMk/>
          <pc:sldMk cId="2123395148" sldId="259"/>
        </pc:sldMkLst>
        <pc:spChg chg="mod">
          <ac:chgData name="MCT Durham" userId="4c908d827eb2e0bf" providerId="LiveId" clId="{B932E9FA-F76C-42AC-8F7B-8CD127D6490E}" dt="2021-11-29T11:23:19.065" v="1786" actId="6549"/>
          <ac:spMkLst>
            <pc:docMk/>
            <pc:sldMk cId="2123395148" sldId="259"/>
            <ac:spMk id="4" creationId="{A70070D3-6062-4A1C-96D6-A62635463281}"/>
          </ac:spMkLst>
        </pc:spChg>
        <pc:spChg chg="mod">
          <ac:chgData name="MCT Durham" userId="4c908d827eb2e0bf" providerId="LiveId" clId="{B932E9FA-F76C-42AC-8F7B-8CD127D6490E}" dt="2021-11-29T11:28:18.876" v="2679" actId="6549"/>
          <ac:spMkLst>
            <pc:docMk/>
            <pc:sldMk cId="2123395148" sldId="259"/>
            <ac:spMk id="5" creationId="{12DEC96C-A2D7-485C-B283-46E70574C7A8}"/>
          </ac:spMkLst>
        </pc:spChg>
      </pc:sldChg>
      <pc:sldChg chg="del">
        <pc:chgData name="MCT Durham" userId="4c908d827eb2e0bf" providerId="LiveId" clId="{B932E9FA-F76C-42AC-8F7B-8CD127D6490E}" dt="2021-11-29T11:20:21.659" v="1749" actId="2696"/>
        <pc:sldMkLst>
          <pc:docMk/>
          <pc:sldMk cId="3457378431" sldId="261"/>
        </pc:sldMkLst>
      </pc:sldChg>
      <pc:sldChg chg="modSp mod">
        <pc:chgData name="MCT Durham" userId="4c908d827eb2e0bf" providerId="LiveId" clId="{B932E9FA-F76C-42AC-8F7B-8CD127D6490E}" dt="2021-11-29T11:16:18.099" v="1727" actId="20577"/>
        <pc:sldMkLst>
          <pc:docMk/>
          <pc:sldMk cId="3255390349" sldId="262"/>
        </pc:sldMkLst>
        <pc:spChg chg="mod">
          <ac:chgData name="MCT Durham" userId="4c908d827eb2e0bf" providerId="LiveId" clId="{B932E9FA-F76C-42AC-8F7B-8CD127D6490E}" dt="2021-11-29T10:45:46.822" v="595" actId="20577"/>
          <ac:spMkLst>
            <pc:docMk/>
            <pc:sldMk cId="3255390349" sldId="262"/>
            <ac:spMk id="4" creationId="{A70070D3-6062-4A1C-96D6-A62635463281}"/>
          </ac:spMkLst>
        </pc:spChg>
        <pc:spChg chg="mod">
          <ac:chgData name="MCT Durham" userId="4c908d827eb2e0bf" providerId="LiveId" clId="{B932E9FA-F76C-42AC-8F7B-8CD127D6490E}" dt="2021-11-29T11:16:18.099" v="1727" actId="20577"/>
          <ac:spMkLst>
            <pc:docMk/>
            <pc:sldMk cId="3255390349" sldId="262"/>
            <ac:spMk id="6" creationId="{727E8625-D500-4928-AB04-A04841AC4E36}"/>
          </ac:spMkLst>
        </pc:spChg>
      </pc:sldChg>
      <pc:sldChg chg="del">
        <pc:chgData name="MCT Durham" userId="4c908d827eb2e0bf" providerId="LiveId" clId="{B932E9FA-F76C-42AC-8F7B-8CD127D6490E}" dt="2021-11-29T11:20:29.475" v="1750" actId="2696"/>
        <pc:sldMkLst>
          <pc:docMk/>
          <pc:sldMk cId="2424154778" sldId="263"/>
        </pc:sldMkLst>
      </pc:sldChg>
      <pc:sldChg chg="modSp add mod">
        <pc:chgData name="MCT Durham" userId="4c908d827eb2e0bf" providerId="LiveId" clId="{B932E9FA-F76C-42AC-8F7B-8CD127D6490E}" dt="2021-11-29T11:21:36.734" v="1754" actId="20577"/>
        <pc:sldMkLst>
          <pc:docMk/>
          <pc:sldMk cId="173859822" sldId="264"/>
        </pc:sldMkLst>
        <pc:spChg chg="mod">
          <ac:chgData name="MCT Durham" userId="4c908d827eb2e0bf" providerId="LiveId" clId="{B932E9FA-F76C-42AC-8F7B-8CD127D6490E}" dt="2021-11-29T11:02:22.633" v="1056" actId="20577"/>
          <ac:spMkLst>
            <pc:docMk/>
            <pc:sldMk cId="173859822" sldId="264"/>
            <ac:spMk id="4" creationId="{A70070D3-6062-4A1C-96D6-A62635463281}"/>
          </ac:spMkLst>
        </pc:spChg>
        <pc:spChg chg="mod">
          <ac:chgData name="MCT Durham" userId="4c908d827eb2e0bf" providerId="LiveId" clId="{B932E9FA-F76C-42AC-8F7B-8CD127D6490E}" dt="2021-11-29T11:21:36.734" v="1754" actId="20577"/>
          <ac:spMkLst>
            <pc:docMk/>
            <pc:sldMk cId="173859822" sldId="264"/>
            <ac:spMk id="6" creationId="{727E8625-D500-4928-AB04-A04841AC4E36}"/>
          </ac:spMkLst>
        </pc:spChg>
      </pc:sldChg>
      <pc:sldChg chg="del">
        <pc:chgData name="MCT Durham" userId="4c908d827eb2e0bf" providerId="LiveId" clId="{B932E9FA-F76C-42AC-8F7B-8CD127D6490E}" dt="2021-11-29T10:42:26.635" v="43" actId="2696"/>
        <pc:sldMkLst>
          <pc:docMk/>
          <pc:sldMk cId="2846517312" sldId="264"/>
        </pc:sldMkLst>
      </pc:sldChg>
      <pc:sldChg chg="modSp add mod">
        <pc:chgData name="MCT Durham" userId="4c908d827eb2e0bf" providerId="LiveId" clId="{B932E9FA-F76C-42AC-8F7B-8CD127D6490E}" dt="2021-11-29T11:16:42.021" v="1732" actId="20577"/>
        <pc:sldMkLst>
          <pc:docMk/>
          <pc:sldMk cId="505975667" sldId="265"/>
        </pc:sldMkLst>
        <pc:spChg chg="mod">
          <ac:chgData name="MCT Durham" userId="4c908d827eb2e0bf" providerId="LiveId" clId="{B932E9FA-F76C-42AC-8F7B-8CD127D6490E}" dt="2021-11-29T11:16:42.021" v="1732" actId="20577"/>
          <ac:spMkLst>
            <pc:docMk/>
            <pc:sldMk cId="505975667" sldId="265"/>
            <ac:spMk id="6" creationId="{727E8625-D500-4928-AB04-A04841AC4E36}"/>
          </ac:spMkLst>
        </pc:spChg>
      </pc:sldChg>
      <pc:sldChg chg="del">
        <pc:chgData name="MCT Durham" userId="4c908d827eb2e0bf" providerId="LiveId" clId="{B932E9FA-F76C-42AC-8F7B-8CD127D6490E}" dt="2021-11-29T10:42:36.128" v="44" actId="2696"/>
        <pc:sldMkLst>
          <pc:docMk/>
          <pc:sldMk cId="541875476" sldId="265"/>
        </pc:sldMkLst>
      </pc:sldChg>
      <pc:sldChg chg="modSp add mod">
        <pc:chgData name="MCT Durham" userId="4c908d827eb2e0bf" providerId="LiveId" clId="{B932E9FA-F76C-42AC-8F7B-8CD127D6490E}" dt="2021-11-29T11:16:50.069" v="1734" actId="20577"/>
        <pc:sldMkLst>
          <pc:docMk/>
          <pc:sldMk cId="999606979" sldId="266"/>
        </pc:sldMkLst>
        <pc:spChg chg="mod">
          <ac:chgData name="MCT Durham" userId="4c908d827eb2e0bf" providerId="LiveId" clId="{B932E9FA-F76C-42AC-8F7B-8CD127D6490E}" dt="2021-11-29T11:16:50.069" v="1734" actId="20577"/>
          <ac:spMkLst>
            <pc:docMk/>
            <pc:sldMk cId="999606979" sldId="266"/>
            <ac:spMk id="6" creationId="{727E8625-D500-4928-AB04-A04841AC4E36}"/>
          </ac:spMkLst>
        </pc:spChg>
      </pc:sldChg>
      <pc:sldChg chg="modSp add mod">
        <pc:chgData name="MCT Durham" userId="4c908d827eb2e0bf" providerId="LiveId" clId="{B932E9FA-F76C-42AC-8F7B-8CD127D6490E}" dt="2021-11-29T11:19:05.416" v="1745" actId="27107"/>
        <pc:sldMkLst>
          <pc:docMk/>
          <pc:sldMk cId="4207184696" sldId="267"/>
        </pc:sldMkLst>
        <pc:spChg chg="mod">
          <ac:chgData name="MCT Durham" userId="4c908d827eb2e0bf" providerId="LiveId" clId="{B932E9FA-F76C-42AC-8F7B-8CD127D6490E}" dt="2021-11-29T11:19:05.416" v="1745" actId="27107"/>
          <ac:spMkLst>
            <pc:docMk/>
            <pc:sldMk cId="4207184696" sldId="267"/>
            <ac:spMk id="6" creationId="{727E8625-D500-4928-AB04-A04841AC4E36}"/>
          </ac:spMkLst>
        </pc:spChg>
      </pc:sldChg>
      <pc:sldChg chg="modSp add mod">
        <pc:chgData name="MCT Durham" userId="4c908d827eb2e0bf" providerId="LiveId" clId="{B932E9FA-F76C-42AC-8F7B-8CD127D6490E}" dt="2021-11-29T11:19:34.820" v="1748" actId="20577"/>
        <pc:sldMkLst>
          <pc:docMk/>
          <pc:sldMk cId="1378551946" sldId="268"/>
        </pc:sldMkLst>
        <pc:spChg chg="mod">
          <ac:chgData name="MCT Durham" userId="4c908d827eb2e0bf" providerId="LiveId" clId="{B932E9FA-F76C-42AC-8F7B-8CD127D6490E}" dt="2021-11-29T11:19:34.820" v="1748" actId="20577"/>
          <ac:spMkLst>
            <pc:docMk/>
            <pc:sldMk cId="1378551946" sldId="268"/>
            <ac:spMk id="6" creationId="{727E8625-D500-4928-AB04-A04841AC4E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C02F-ABCA-4C36-ABE5-E3685B1BB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18D9B-9E28-4AA8-93E4-2D371767F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1646E-33EB-455B-8ACC-1F83886E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AFBED-CDAE-4ED4-863A-5F1A7B72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50E16-3650-48E5-8A3C-D7AC881C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45C8-7E1E-4087-863D-1DD1B008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14136-EC28-4B1E-AF33-041E28950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1E2BC-BF7D-4218-AE36-7425A41A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BD2C6-D7CF-4420-A049-2F3D7C33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99630-DB07-4387-A82D-8105EF3E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C8453-CA29-4C0C-95E3-86FC503D2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8FC92-3034-4D94-B6A4-DED2BC58F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F49F-3475-4024-AF67-A5850FAB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48744-0EC8-45C0-98D4-8D7F7C24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E7AB-8A69-4389-99AB-1759DF95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E58F-566C-4C14-9B8F-18C4465D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F3D26-2C68-4148-B835-363A1CEA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87F75-3E29-40C8-8E3C-6B033599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C872-C32D-45D2-8262-72E0BEF1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BCF1F-186E-422B-8FC3-614DB9BD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52D7-950E-4733-8A69-416B8BC9C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0EA13-EA73-49E5-84D1-142793E67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A6642-334F-419D-B0CB-D86510C4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C38BE-AA37-4E7B-B90D-1F7D4E0E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F474-BC4F-49F8-B319-33B2E35B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2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69D2-B38E-4CE5-B8F9-4691CFD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191E-F5C1-4AA3-B59B-132319F06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D87A4-81FF-43FC-9400-B3652604C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B19E7-DE81-424E-9ED3-12266A11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8DBB2-2D70-473A-917C-C3164E62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83513-6590-4AA1-9AFE-0D25EFDA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E839-8190-4AD7-946B-926B74B9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CDA17-302D-4745-8EA6-B0C69F5A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453A-2222-4C12-A058-724AD947A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8DEDD-81FC-46A4-894C-AFBB89460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09D3BE-D9E9-4FC0-9E28-BF02D4E8F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DEB83-3D69-46F8-B313-AD99E415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B8E2E-1CAE-4B35-A8CD-B92ED777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CA8E-08CD-4B45-8934-2DC2A877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C9BF-38A4-471A-A5D9-B1A5DF9E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B43E6-660D-4910-80F1-376D00B0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4503A-A7B0-468D-8D0A-C9531EDF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2592F-6E36-482F-BDA6-67C76F86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F7264-FBC5-467F-8EBE-D5BDED5D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3F445-1243-4B9F-96C8-90EED9B5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7F7CE-355B-4375-804D-8132972D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4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CE0C-0BE5-49E9-A332-53F45538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28CD5-A10C-4680-8FC7-DD31CC0A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ABAEA-D031-438E-A0CB-BDA40FD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F4B4E-C31F-456F-8793-E9584134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F9E7D-98AA-45E4-9DCC-B03F7543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3C6C8-9464-4EB4-8B71-F3AA2168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1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7366-4D64-437D-89D3-A0C6729C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B7F1B-444D-493E-80B9-7A92713D6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A00B2-8589-4700-A401-E8FBA5096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3BCFF-77E6-4CB6-BB1B-262A3704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9405D-8FDC-4447-A7E3-74EDF2EE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2F0DE-C365-43F8-9BA3-57FE5C4C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1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DCA93-0AE6-4E93-A1DB-AEA57F0B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87400-2456-489B-956A-3889B5522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4E98-E3E5-4B47-820A-E281D91D0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7A8C-F997-4DF3-899F-25D8FEE7E221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E00F6-5E94-4DC5-836D-60FD42926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700A-B1B4-4112-B649-422AE195F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A74377-27D7-4AD9-BB27-A03F4F1C61DA}"/>
              </a:ext>
            </a:extLst>
          </p:cNvPr>
          <p:cNvSpPr txBox="1"/>
          <p:nvPr/>
        </p:nvSpPr>
        <p:spPr>
          <a:xfrm>
            <a:off x="3729735" y="3827467"/>
            <a:ext cx="7294004" cy="9223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MCT Conference Feedback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0496B7E4-2A22-43F3-940B-93F32C43B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1677560" y="227900"/>
            <a:ext cx="2910765" cy="119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2" name="Oval 81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9" name="Picture 5" descr="Tees, Esk &amp; Wear Valleys NHS Foundation Trust (@TEWV) | Twitter">
            <a:extLst>
              <a:ext uri="{FF2B5EF4-FFF2-40B4-BE49-F238E27FC236}">
                <a16:creationId xmlns:a16="http://schemas.microsoft.com/office/drawing/2014/main" id="{59FB7184-D424-4BF9-8A47-4E757F246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5572111" y="1828800"/>
            <a:ext cx="2660876" cy="89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E61F330-5D86-4B49-A32E-024335500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64" y="3365819"/>
            <a:ext cx="2683396" cy="302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F7F2FAA-B198-49CA-AC1E-C2516CB1F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7854" y="151699"/>
            <a:ext cx="2376864" cy="262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D65DAD5-D8B7-4663-951D-87E332CB13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036" y="4679660"/>
            <a:ext cx="7294004" cy="204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47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42569" y="1705664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Feedback received: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326390" y="3074288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parent asked if it would be possible to produce a training calendar so that she can plan in advanced to attend things as she has a very busy work schedule.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Positive Behaviour x2.</a:t>
            </a:r>
          </a:p>
          <a:p>
            <a:endParaRPr lang="en-US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Tourette's Syndrome - tic disorder. Strategies to support the individual and at school. X 2 *1 parent/carer left contact number.</a:t>
            </a:r>
          </a:p>
          <a:p>
            <a:endParaRPr lang="en-GB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Children who have experienced trauma.</a:t>
            </a:r>
          </a:p>
          <a:p>
            <a:endParaRPr lang="en-GB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Attachment issues. </a:t>
            </a:r>
          </a:p>
          <a:p>
            <a:endParaRPr lang="en-US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Sensory processing issues.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39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 continued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Managing Challenging Behaviour.</a:t>
            </a:r>
          </a:p>
          <a:p>
            <a:endParaRPr lang="en-US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Supporting Children through bereavement.</a:t>
            </a:r>
          </a:p>
          <a:p>
            <a:endParaRPr lang="en-US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Helping parent/carers to access services needed for children. Signposting through workshops.</a:t>
            </a:r>
          </a:p>
          <a:p>
            <a:endParaRPr lang="en-GB" sz="2800" i="1" kern="1400" dirty="0">
              <a:ln>
                <a:noFill/>
              </a:ln>
              <a:effectLst/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How to get an assessment when no one will help, i.e. School mention sensory/Ed Psych mentions </a:t>
            </a:r>
            <a:r>
              <a:rPr lang="en-GB" sz="2800" i="1" kern="1400" dirty="0" err="1">
                <a:ln>
                  <a:noFill/>
                </a:ln>
                <a:effectLst/>
                <a:latin typeface="+mj-lt"/>
              </a:rPr>
              <a:t>poss</a:t>
            </a: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 Autism. CAMHS discharges due to nonparticipation.</a:t>
            </a:r>
          </a:p>
          <a:p>
            <a:br>
              <a:rPr lang="en-US" sz="2100" i="1" kern="1400" dirty="0">
                <a:ln>
                  <a:noFill/>
                </a:ln>
                <a:effectLst/>
                <a:latin typeface="+mj-l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 continued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Sibling support of children who have Autism/ADHD.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Talking to your child about their diagnosis of ADHD/Autism (Junior age) and resources.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kern="1400" dirty="0">
                <a:ln>
                  <a:noFill/>
                </a:ln>
                <a:effectLst/>
                <a:latin typeface="+mj-lt"/>
              </a:rPr>
              <a:t>Epilepsy.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Parenting a child with sensory/toileting issues (best practice, manual handling, services available…also impacting feeding?).</a:t>
            </a:r>
            <a:br>
              <a:rPr lang="en-US" sz="2100" i="1" kern="1400" dirty="0">
                <a:ln>
                  <a:noFill/>
                </a:ln>
                <a:effectLst/>
                <a:latin typeface="+mj-l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97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 continued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Puberty/Sex 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Autism and girls.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Yes to SENDIASS's offer of Transitions workshops!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Anxiety - when our children are at crisis 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Sensory Needs.</a:t>
            </a:r>
            <a:br>
              <a:rPr lang="en-US" sz="2100" i="1" kern="1400" dirty="0">
                <a:ln>
                  <a:noFill/>
                </a:ln>
                <a:effectLst/>
                <a:latin typeface="+mj-l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60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 continued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Pathological Demand Avoidance (anything at all surrounding this topic).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Early Years - Helping support parents around day-to-day struggle. Advice/tips in building parent and child’s confidence in things such as eating out, going out in public where negative experiences have been gained.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i="1" kern="1400" dirty="0">
                <a:ln>
                  <a:noFill/>
                </a:ln>
                <a:effectLst/>
                <a:latin typeface="+mj-lt"/>
              </a:rPr>
              <a:t>Post 16 provisions available i.e. education, day centres etc.</a:t>
            </a:r>
            <a:br>
              <a:rPr lang="en-US" sz="2100" i="1" kern="1400" dirty="0">
                <a:ln>
                  <a:noFill/>
                </a:ln>
                <a:effectLst/>
                <a:latin typeface="+mj-l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8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12089" y="1397689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Requests from parents continued</a:t>
            </a:r>
            <a:r>
              <a:rPr lang="en-GB" sz="4000" dirty="0"/>
              <a:t>: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E8625-D500-4928-AB04-A04841AC4E36}"/>
              </a:ext>
            </a:extLst>
          </p:cNvPr>
          <p:cNvSpPr txBox="1"/>
          <p:nvPr/>
        </p:nvSpPr>
        <p:spPr>
          <a:xfrm>
            <a:off x="223519" y="2023901"/>
            <a:ext cx="87014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Changes which take place when a YP reaches 16 i.e. Mental Capacity Act, Benefits, Transitions to adult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i="1" kern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i="1" kern="1400" dirty="0">
                <a:ln>
                  <a:noFill/>
                </a:ln>
                <a:effectLst/>
                <a:latin typeface="+mj-lt"/>
              </a:rPr>
              <a:t>Happy to provide some Autism Awareness session from Heidi - SENDIASS.</a:t>
            </a:r>
          </a:p>
        </p:txBody>
      </p:sp>
    </p:spTree>
    <p:extLst>
      <p:ext uri="{BB962C8B-B14F-4D97-AF65-F5344CB8AC3E}">
        <p14:creationId xmlns:p14="http://schemas.microsoft.com/office/powerpoint/2010/main" val="137855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42569" y="1705664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Moving Forward: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242569" y="2596247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Does anything jump out at you that fits into what your service can provide?</a:t>
            </a:r>
          </a:p>
          <a:p>
            <a:pPr algn="l" rtl="0" fontAlgn="base">
              <a:spcBef>
                <a:spcPts val="600"/>
              </a:spcBef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Should we look at putting together a term training calendar for Team Training next year?</a:t>
            </a:r>
            <a:endParaRPr lang="en-GB" sz="2800" dirty="0"/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571037" y="244857"/>
            <a:ext cx="20748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549FE195-5B5C-401D-A2A2-21A715C2C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50194" r="8621"/>
          <a:stretch>
            <a:fillRect/>
          </a:stretch>
        </p:blipFill>
        <p:spPr bwMode="auto">
          <a:xfrm>
            <a:off x="9024619" y="5273831"/>
            <a:ext cx="3060701" cy="135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823EEAD-1AF6-4D94-8705-03FEDADEA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1056509"/>
            <a:ext cx="17907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235" y="321312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39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383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Lancastle</dc:creator>
  <cp:lastModifiedBy>MCT Durham</cp:lastModifiedBy>
  <cp:revision>6</cp:revision>
  <dcterms:created xsi:type="dcterms:W3CDTF">2021-11-11T07:10:51Z</dcterms:created>
  <dcterms:modified xsi:type="dcterms:W3CDTF">2021-11-29T11:28:22Z</dcterms:modified>
</cp:coreProperties>
</file>