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9" r:id="rId4"/>
    <p:sldId id="268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F5F"/>
    <a:srgbClr val="3A7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DF54B-BAF4-424F-8E4C-8CE02F662CE7}" v="228" dt="2021-11-24T22:33:51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FB98E-9316-49A3-B77D-6FAEAD74FAD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F895-0634-498B-80BE-8A8BBFDF0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6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4AD6-16C5-D045-9F6A-95549EEB2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3DAB0-9BAC-854D-B15F-6F80950A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1795"/>
            <a:ext cx="9144000" cy="6121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0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A5BD-DF77-6F40-91FE-16EE7FDD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DF09-1BE3-AB41-9600-01495FAB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6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E390-6CE6-BE4A-A0EF-7907438C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69EDA-A954-574B-8EBA-98D046A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61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0F0B-5931-B842-9D16-C50D5EBD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3ACC5-0059-3B48-9A3F-80D5BD77A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BCF27-438C-CC49-AB9C-2B9F02C74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8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47AB-0258-974C-97F8-D91B08B8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0335E-E2AA-D743-A841-1871EF08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E60D9-54BE-BA4C-91D8-B6A5327A0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81506-D216-F441-A035-CA5546320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488CA-1C32-4C47-AEF6-782C35D8C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3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21D079-1D5D-2846-8721-482F0B73E6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6" y="5916257"/>
            <a:ext cx="12191976" cy="1028239"/>
          </a:xfrm>
          <a:prstGeom prst="rect">
            <a:avLst/>
          </a:prstGeom>
        </p:spPr>
      </p:pic>
      <p:pic>
        <p:nvPicPr>
          <p:cNvPr id="11" name="Picture 10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88AEAFA4-1944-7741-8F26-48093AE93F2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2566" y="574710"/>
            <a:ext cx="3023996" cy="4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2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shortbreakssolutions@durham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cid:image003.jpg@01D71722.157253E0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091ED6-0974-7643-BFF5-274A82945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129" y="1674055"/>
            <a:ext cx="10522634" cy="3198871"/>
          </a:xfrm>
        </p:spPr>
        <p:txBody>
          <a:bodyPr/>
          <a:lstStyle/>
          <a:p>
            <a:r>
              <a:rPr lang="en-US" b="1" dirty="0">
                <a:solidFill>
                  <a:srgbClr val="0D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Breaks in County Durham</a:t>
            </a:r>
            <a:br>
              <a:rPr lang="en-US" b="1" dirty="0">
                <a:solidFill>
                  <a:srgbClr val="0D2F5F"/>
                </a:solidFill>
                <a:latin typeface="Frutiger 75 Black" panose="020B0500000000000000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65" y="1448973"/>
            <a:ext cx="10958734" cy="3330526"/>
          </a:xfrm>
          <a:noFill/>
        </p:spPr>
        <p:txBody>
          <a:bodyPr/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We want :</a:t>
            </a:r>
            <a:b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Opportunities to exist for children and young people with disabilities which allow parent/ carers short breaks from caring when needed.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622494"/>
            <a:ext cx="10958734" cy="495887"/>
          </a:xfrm>
          <a:noFill/>
        </p:spPr>
        <p:txBody>
          <a:bodyPr/>
          <a:lstStyle/>
          <a:p>
            <a:r>
              <a:rPr lang="en-GB" sz="3000" b="1" dirty="0">
                <a:solidFill>
                  <a:schemeClr val="accent1"/>
                </a:solidFill>
              </a:rPr>
              <a:t>We will</a:t>
            </a:r>
            <a:br>
              <a:rPr lang="en-GB" dirty="0"/>
            </a:b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4D305F-2621-4FB7-BB2C-35677AFE937C}"/>
              </a:ext>
            </a:extLst>
          </p:cNvPr>
          <p:cNvSpPr txBox="1">
            <a:spLocks/>
          </p:cNvSpPr>
          <p:nvPr/>
        </p:nvSpPr>
        <p:spPr>
          <a:xfrm>
            <a:off x="616633" y="1614270"/>
            <a:ext cx="10958734" cy="474432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1"/>
                </a:solidFill>
              </a:rPr>
              <a:t>Work with families to understand their needs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1"/>
                </a:solidFill>
              </a:rPr>
              <a:t>Research what exists across County Durham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1"/>
                </a:solidFill>
              </a:rPr>
              <a:t>Understand barriers to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1"/>
                </a:solidFill>
              </a:rPr>
              <a:t>Help to enable access where we 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1"/>
                </a:solidFill>
              </a:rPr>
              <a:t>Identify gaps in meeting needs of some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1"/>
                </a:solidFill>
              </a:rPr>
              <a:t>Work jointly with families to develop solutions and commission an offer to meet their needs without an assessment.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1"/>
                </a:solidFill>
              </a:rPr>
              <a:t>Continue to review what we are doing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b="1" dirty="0">
              <a:solidFill>
                <a:schemeClr val="accent1"/>
              </a:solidFill>
            </a:endParaRPr>
          </a:p>
          <a:p>
            <a:r>
              <a:rPr lang="en-GB" sz="2500" b="1" dirty="0">
                <a:solidFill>
                  <a:schemeClr val="accent1"/>
                </a:solidFill>
              </a:rPr>
              <a:t>For those families who require specialist support we will work with social work teams and commission support in line with statutory assessments.</a:t>
            </a:r>
            <a:br>
              <a:rPr lang="en-GB" sz="29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en-GB" sz="29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4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14E6-0F30-4F47-A0BB-0E0AE4E0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717453"/>
            <a:ext cx="10958734" cy="562707"/>
          </a:xfrm>
          <a:noFill/>
        </p:spPr>
        <p:txBody>
          <a:bodyPr/>
          <a:lstStyle/>
          <a:p>
            <a:r>
              <a:rPr lang="en-GB" sz="3000" b="1" dirty="0">
                <a:solidFill>
                  <a:schemeClr val="accent1"/>
                </a:solidFill>
              </a:rPr>
              <a:t>We will do this by</a:t>
            </a:r>
            <a:br>
              <a:rPr lang="en-GB" dirty="0"/>
            </a:b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4D305F-2621-4FB7-BB2C-35677AFE937C}"/>
              </a:ext>
            </a:extLst>
          </p:cNvPr>
          <p:cNvSpPr txBox="1">
            <a:spLocks/>
          </p:cNvSpPr>
          <p:nvPr/>
        </p:nvSpPr>
        <p:spPr>
          <a:xfrm>
            <a:off x="616633" y="1505244"/>
            <a:ext cx="10958734" cy="485335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chemeClr val="accent1"/>
                </a:solidFill>
              </a:rPr>
              <a:t>Short Breaks Solutions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Children and Young Peoples Network (Disability Register)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Durham County Carers 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Making Changes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Investing in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VCS Alliance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chemeClr val="accent1"/>
                </a:solidFill>
              </a:rPr>
              <a:t>Enabling Inclusive Communities Officer (new role)</a:t>
            </a:r>
          </a:p>
          <a:p>
            <a:endParaRPr lang="en-GB" sz="20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chemeClr val="accent1"/>
                </a:solidFill>
              </a:rPr>
              <a:t>Commissioned short break offer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u="sng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An offer to support access to mainstream where possible (without an assessment)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An menu of activities for those unable to access mainstream (without an assessment)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+mj-lt"/>
              </a:rPr>
              <a:t>Specialist support for those with complex needs following statutory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br>
              <a:rPr lang="en-GB" sz="29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en-GB" sz="29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9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1C72-1DA7-49EF-B815-BEB73271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9246" y="116975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Breaks Solutions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139B1-C8E1-433A-AA9F-D04C60539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feel you know a family are in need of a short break from their caring role but unsure how to get one – please contact Short Breaks Solutions by phoning the telephone or email address below.</a:t>
            </a:r>
          </a:p>
          <a:p>
            <a:pPr marL="0" indent="0" fontAlgn="t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t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  Telephone: 03000 260 270</a:t>
            </a:r>
          </a:p>
          <a:p>
            <a:pPr marL="0" lvl="0" indent="0" fontAlgn="t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t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  Email: 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shortbreakssolutions@durham.gov.uk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t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We can work together to co-ordinate a creative response for families.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25FB0-FAC9-46A9-B653-5AA0A0BDC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09" y="5705917"/>
            <a:ext cx="2287156" cy="1015557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64B85B7E-CA9F-4DD7-94D2-9C5CDA52B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B792E4A2-B9A2-4848-BF85-C9C55613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3" y="3337036"/>
            <a:ext cx="482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" descr="http://b.dryicons.com/images/icon_sets/stickers_icon_set/png/128x128/email_send.png">
            <a:extLst>
              <a:ext uri="{FF2B5EF4-FFF2-40B4-BE49-F238E27FC236}">
                <a16:creationId xmlns:a16="http://schemas.microsoft.com/office/drawing/2014/main" id="{E6FEA276-72A0-4DF5-AFE5-7540B6B2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1" y="4075906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3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274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Frutiger 75 Black</vt:lpstr>
      <vt:lpstr>Office Theme</vt:lpstr>
      <vt:lpstr>Short Breaks in County Durham </vt:lpstr>
      <vt:lpstr>We want :  Opportunities to exist for children and young people with disabilities which allow parent/ carers short breaks from caring when needed. </vt:lpstr>
      <vt:lpstr>We will </vt:lpstr>
      <vt:lpstr>We will do this by </vt:lpstr>
      <vt:lpstr>Short Breaks Solutions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Gary Booth</dc:creator>
  <cp:lastModifiedBy>Lyndsey Dunn</cp:lastModifiedBy>
  <cp:revision>13</cp:revision>
  <dcterms:created xsi:type="dcterms:W3CDTF">2020-02-12T12:16:57Z</dcterms:created>
  <dcterms:modified xsi:type="dcterms:W3CDTF">2021-11-24T22:35:45Z</dcterms:modified>
</cp:coreProperties>
</file>