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8" r:id="rId2"/>
    <p:sldId id="259" r:id="rId3"/>
    <p:sldId id="260" r:id="rId4"/>
    <p:sldId id="276" r:id="rId5"/>
    <p:sldId id="271" r:id="rId6"/>
    <p:sldId id="275" r:id="rId7"/>
    <p:sldId id="274" r:id="rId8"/>
    <p:sldId id="27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8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10B978-A8B8-4BE6-BEC1-0EAD98E984F1}" v="30" dt="2022-11-22T14:36:43.0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1" autoAdjust="0"/>
    <p:restoredTop sz="93792" autoAdjust="0"/>
  </p:normalViewPr>
  <p:slideViewPr>
    <p:cSldViewPr snapToGrid="0">
      <p:cViewPr>
        <p:scale>
          <a:sx n="66" d="100"/>
          <a:sy n="66" d="100"/>
        </p:scale>
        <p:origin x="62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ive Horton" userId="7b8b9e42-95b9-40a7-92e7-6e51be66a3a8" providerId="ADAL" clId="{FB10B978-A8B8-4BE6-BEC1-0EAD98E984F1}"/>
    <pc:docChg chg="undo custSel addSld delSld modSld sldOrd">
      <pc:chgData name="Clive Horton" userId="7b8b9e42-95b9-40a7-92e7-6e51be66a3a8" providerId="ADAL" clId="{FB10B978-A8B8-4BE6-BEC1-0EAD98E984F1}" dt="2022-11-22T14:38:07.304" v="1640" actId="113"/>
      <pc:docMkLst>
        <pc:docMk/>
      </pc:docMkLst>
      <pc:sldChg chg="modSp mod">
        <pc:chgData name="Clive Horton" userId="7b8b9e42-95b9-40a7-92e7-6e51be66a3a8" providerId="ADAL" clId="{FB10B978-A8B8-4BE6-BEC1-0EAD98E984F1}" dt="2022-11-22T14:20:42.725" v="1436" actId="20577"/>
        <pc:sldMkLst>
          <pc:docMk/>
          <pc:sldMk cId="3002637857" sldId="258"/>
        </pc:sldMkLst>
        <pc:spChg chg="mod">
          <ac:chgData name="Clive Horton" userId="7b8b9e42-95b9-40a7-92e7-6e51be66a3a8" providerId="ADAL" clId="{FB10B978-A8B8-4BE6-BEC1-0EAD98E984F1}" dt="2022-11-22T14:20:42.725" v="1436" actId="20577"/>
          <ac:spMkLst>
            <pc:docMk/>
            <pc:sldMk cId="3002637857" sldId="258"/>
            <ac:spMk id="2" creationId="{8956EAAF-33B4-4AFA-BBD8-1C7FD974CC96}"/>
          </ac:spMkLst>
        </pc:spChg>
      </pc:sldChg>
      <pc:sldChg chg="modSp mod">
        <pc:chgData name="Clive Horton" userId="7b8b9e42-95b9-40a7-92e7-6e51be66a3a8" providerId="ADAL" clId="{FB10B978-A8B8-4BE6-BEC1-0EAD98E984F1}" dt="2022-11-22T14:20:25.948" v="1432" actId="1076"/>
        <pc:sldMkLst>
          <pc:docMk/>
          <pc:sldMk cId="1564580178" sldId="259"/>
        </pc:sldMkLst>
        <pc:spChg chg="mod">
          <ac:chgData name="Clive Horton" userId="7b8b9e42-95b9-40a7-92e7-6e51be66a3a8" providerId="ADAL" clId="{FB10B978-A8B8-4BE6-BEC1-0EAD98E984F1}" dt="2022-11-22T14:20:25.948" v="1432" actId="1076"/>
          <ac:spMkLst>
            <pc:docMk/>
            <pc:sldMk cId="1564580178" sldId="259"/>
            <ac:spMk id="3" creationId="{294C6C48-F141-4722-A331-7262EBC3F290}"/>
          </ac:spMkLst>
        </pc:spChg>
      </pc:sldChg>
      <pc:sldChg chg="modSp mod ord">
        <pc:chgData name="Clive Horton" userId="7b8b9e42-95b9-40a7-92e7-6e51be66a3a8" providerId="ADAL" clId="{FB10B978-A8B8-4BE6-BEC1-0EAD98E984F1}" dt="2022-11-22T14:37:51.619" v="1639" actId="113"/>
        <pc:sldMkLst>
          <pc:docMk/>
          <pc:sldMk cId="3331495861" sldId="260"/>
        </pc:sldMkLst>
        <pc:spChg chg="mod">
          <ac:chgData name="Clive Horton" userId="7b8b9e42-95b9-40a7-92e7-6e51be66a3a8" providerId="ADAL" clId="{FB10B978-A8B8-4BE6-BEC1-0EAD98E984F1}" dt="2022-11-22T14:37:51.619" v="1639" actId="113"/>
          <ac:spMkLst>
            <pc:docMk/>
            <pc:sldMk cId="3331495861" sldId="260"/>
            <ac:spMk id="4" creationId="{273C821C-10DB-4E95-B28A-AB08064B17F2}"/>
          </ac:spMkLst>
        </pc:spChg>
      </pc:sldChg>
      <pc:sldChg chg="del">
        <pc:chgData name="Clive Horton" userId="7b8b9e42-95b9-40a7-92e7-6e51be66a3a8" providerId="ADAL" clId="{FB10B978-A8B8-4BE6-BEC1-0EAD98E984F1}" dt="2022-11-22T10:34:09.442" v="5" actId="47"/>
        <pc:sldMkLst>
          <pc:docMk/>
          <pc:sldMk cId="4064391562" sldId="263"/>
        </pc:sldMkLst>
      </pc:sldChg>
      <pc:sldChg chg="add del">
        <pc:chgData name="Clive Horton" userId="7b8b9e42-95b9-40a7-92e7-6e51be66a3a8" providerId="ADAL" clId="{FB10B978-A8B8-4BE6-BEC1-0EAD98E984F1}" dt="2022-11-22T14:14:39.410" v="1109" actId="47"/>
        <pc:sldMkLst>
          <pc:docMk/>
          <pc:sldMk cId="2531432004" sldId="264"/>
        </pc:sldMkLst>
      </pc:sldChg>
      <pc:sldChg chg="del">
        <pc:chgData name="Clive Horton" userId="7b8b9e42-95b9-40a7-92e7-6e51be66a3a8" providerId="ADAL" clId="{FB10B978-A8B8-4BE6-BEC1-0EAD98E984F1}" dt="2022-11-22T10:34:21.967" v="6" actId="47"/>
        <pc:sldMkLst>
          <pc:docMk/>
          <pc:sldMk cId="2018636116" sldId="265"/>
        </pc:sldMkLst>
      </pc:sldChg>
      <pc:sldChg chg="addSp delSp modSp del mod">
        <pc:chgData name="Clive Horton" userId="7b8b9e42-95b9-40a7-92e7-6e51be66a3a8" providerId="ADAL" clId="{FB10B978-A8B8-4BE6-BEC1-0EAD98E984F1}" dt="2022-11-22T14:13:32.142" v="1102" actId="47"/>
        <pc:sldMkLst>
          <pc:docMk/>
          <pc:sldMk cId="998993058" sldId="266"/>
        </pc:sldMkLst>
        <pc:spChg chg="mod">
          <ac:chgData name="Clive Horton" userId="7b8b9e42-95b9-40a7-92e7-6e51be66a3a8" providerId="ADAL" clId="{FB10B978-A8B8-4BE6-BEC1-0EAD98E984F1}" dt="2022-11-22T10:52:08.786" v="128" actId="6549"/>
          <ac:spMkLst>
            <pc:docMk/>
            <pc:sldMk cId="998993058" sldId="266"/>
            <ac:spMk id="2" creationId="{91C24EF7-DFE7-4CD4-AFD4-25D5A4161EBE}"/>
          </ac:spMkLst>
        </pc:spChg>
        <pc:spChg chg="del mod">
          <ac:chgData name="Clive Horton" userId="7b8b9e42-95b9-40a7-92e7-6e51be66a3a8" providerId="ADAL" clId="{FB10B978-A8B8-4BE6-BEC1-0EAD98E984F1}" dt="2022-11-22T11:55:07.840" v="1003" actId="478"/>
          <ac:spMkLst>
            <pc:docMk/>
            <pc:sldMk cId="998993058" sldId="266"/>
            <ac:spMk id="7" creationId="{69D6C673-8187-44E6-A4E2-A1ED744F633F}"/>
          </ac:spMkLst>
        </pc:spChg>
        <pc:spChg chg="del mod">
          <ac:chgData name="Clive Horton" userId="7b8b9e42-95b9-40a7-92e7-6e51be66a3a8" providerId="ADAL" clId="{FB10B978-A8B8-4BE6-BEC1-0EAD98E984F1}" dt="2022-11-22T11:55:15.120" v="1006" actId="478"/>
          <ac:spMkLst>
            <pc:docMk/>
            <pc:sldMk cId="998993058" sldId="266"/>
            <ac:spMk id="8" creationId="{8EBF6232-310A-4B7F-93DC-E72A05081D27}"/>
          </ac:spMkLst>
        </pc:spChg>
        <pc:spChg chg="mod">
          <ac:chgData name="Clive Horton" userId="7b8b9e42-95b9-40a7-92e7-6e51be66a3a8" providerId="ADAL" clId="{FB10B978-A8B8-4BE6-BEC1-0EAD98E984F1}" dt="2022-11-22T10:55:54.567" v="205" actId="1076"/>
          <ac:spMkLst>
            <pc:docMk/>
            <pc:sldMk cId="998993058" sldId="266"/>
            <ac:spMk id="9" creationId="{8EA66D11-403B-40C1-90AF-D960EE85B426}"/>
          </ac:spMkLst>
        </pc:spChg>
        <pc:spChg chg="add del mod">
          <ac:chgData name="Clive Horton" userId="7b8b9e42-95b9-40a7-92e7-6e51be66a3a8" providerId="ADAL" clId="{FB10B978-A8B8-4BE6-BEC1-0EAD98E984F1}" dt="2022-11-22T11:55:04.039" v="1002" actId="478"/>
          <ac:spMkLst>
            <pc:docMk/>
            <pc:sldMk cId="998993058" sldId="266"/>
            <ac:spMk id="10" creationId="{F999B8D2-4333-4923-A8AF-753FDC63B96A}"/>
          </ac:spMkLst>
        </pc:spChg>
        <pc:spChg chg="add mod">
          <ac:chgData name="Clive Horton" userId="7b8b9e42-95b9-40a7-92e7-6e51be66a3a8" providerId="ADAL" clId="{FB10B978-A8B8-4BE6-BEC1-0EAD98E984F1}" dt="2022-11-22T11:55:48.310" v="1054" actId="20577"/>
          <ac:spMkLst>
            <pc:docMk/>
            <pc:sldMk cId="998993058" sldId="266"/>
            <ac:spMk id="11" creationId="{430B989D-9B5C-4DAD-8AB1-6322803C5FA7}"/>
          </ac:spMkLst>
        </pc:spChg>
      </pc:sldChg>
      <pc:sldChg chg="del">
        <pc:chgData name="Clive Horton" userId="7b8b9e42-95b9-40a7-92e7-6e51be66a3a8" providerId="ADAL" clId="{FB10B978-A8B8-4BE6-BEC1-0EAD98E984F1}" dt="2022-11-22T10:34:28.428" v="7" actId="47"/>
        <pc:sldMkLst>
          <pc:docMk/>
          <pc:sldMk cId="1700177564" sldId="267"/>
        </pc:sldMkLst>
      </pc:sldChg>
      <pc:sldChg chg="del">
        <pc:chgData name="Clive Horton" userId="7b8b9e42-95b9-40a7-92e7-6e51be66a3a8" providerId="ADAL" clId="{FB10B978-A8B8-4BE6-BEC1-0EAD98E984F1}" dt="2022-11-22T10:34:30.937" v="8" actId="47"/>
        <pc:sldMkLst>
          <pc:docMk/>
          <pc:sldMk cId="3858480950" sldId="268"/>
        </pc:sldMkLst>
      </pc:sldChg>
      <pc:sldChg chg="delSp modSp">
        <pc:chgData name="Clive Horton" userId="7b8b9e42-95b9-40a7-92e7-6e51be66a3a8" providerId="ADAL" clId="{FB10B978-A8B8-4BE6-BEC1-0EAD98E984F1}" dt="2022-11-22T10:19:58.518" v="3" actId="553"/>
        <pc:sldMkLst>
          <pc:docMk/>
          <pc:sldMk cId="1346493413" sldId="271"/>
        </pc:sldMkLst>
        <pc:spChg chg="del">
          <ac:chgData name="Clive Horton" userId="7b8b9e42-95b9-40a7-92e7-6e51be66a3a8" providerId="ADAL" clId="{FB10B978-A8B8-4BE6-BEC1-0EAD98E984F1}" dt="2022-11-22T10:19:45.714" v="2" actId="478"/>
          <ac:spMkLst>
            <pc:docMk/>
            <pc:sldMk cId="1346493413" sldId="271"/>
            <ac:spMk id="18" creationId="{5BD84DD1-5CA0-4A2A-BAB2-334B859D4D1A}"/>
          </ac:spMkLst>
        </pc:spChg>
        <pc:spChg chg="mod">
          <ac:chgData name="Clive Horton" userId="7b8b9e42-95b9-40a7-92e7-6e51be66a3a8" providerId="ADAL" clId="{FB10B978-A8B8-4BE6-BEC1-0EAD98E984F1}" dt="2022-11-22T10:19:58.518" v="3" actId="553"/>
          <ac:spMkLst>
            <pc:docMk/>
            <pc:sldMk cId="1346493413" sldId="271"/>
            <ac:spMk id="19" creationId="{0999FE8F-792B-4201-92BF-D26798A39F5A}"/>
          </ac:spMkLst>
        </pc:spChg>
        <pc:spChg chg="mod">
          <ac:chgData name="Clive Horton" userId="7b8b9e42-95b9-40a7-92e7-6e51be66a3a8" providerId="ADAL" clId="{FB10B978-A8B8-4BE6-BEC1-0EAD98E984F1}" dt="2022-11-22T10:19:58.518" v="3" actId="553"/>
          <ac:spMkLst>
            <pc:docMk/>
            <pc:sldMk cId="1346493413" sldId="271"/>
            <ac:spMk id="20" creationId="{EFCDAC48-BD6C-43EA-8130-5ACD002A5F2D}"/>
          </ac:spMkLst>
        </pc:spChg>
        <pc:spChg chg="mod">
          <ac:chgData name="Clive Horton" userId="7b8b9e42-95b9-40a7-92e7-6e51be66a3a8" providerId="ADAL" clId="{FB10B978-A8B8-4BE6-BEC1-0EAD98E984F1}" dt="2022-11-22T10:19:58.518" v="3" actId="553"/>
          <ac:spMkLst>
            <pc:docMk/>
            <pc:sldMk cId="1346493413" sldId="271"/>
            <ac:spMk id="21" creationId="{1975EA93-BFE6-4307-9121-F5733B88F4BD}"/>
          </ac:spMkLst>
        </pc:spChg>
        <pc:spChg chg="mod">
          <ac:chgData name="Clive Horton" userId="7b8b9e42-95b9-40a7-92e7-6e51be66a3a8" providerId="ADAL" clId="{FB10B978-A8B8-4BE6-BEC1-0EAD98E984F1}" dt="2022-11-22T10:19:58.518" v="3" actId="553"/>
          <ac:spMkLst>
            <pc:docMk/>
            <pc:sldMk cId="1346493413" sldId="271"/>
            <ac:spMk id="22" creationId="{1D19B9B0-6ABB-41FB-84C7-37428021D7D8}"/>
          </ac:spMkLst>
        </pc:spChg>
      </pc:sldChg>
      <pc:sldChg chg="del">
        <pc:chgData name="Clive Horton" userId="7b8b9e42-95b9-40a7-92e7-6e51be66a3a8" providerId="ADAL" clId="{FB10B978-A8B8-4BE6-BEC1-0EAD98E984F1}" dt="2022-11-22T10:33:57.252" v="4" actId="47"/>
        <pc:sldMkLst>
          <pc:docMk/>
          <pc:sldMk cId="4020280144" sldId="272"/>
        </pc:sldMkLst>
      </pc:sldChg>
      <pc:sldChg chg="ord">
        <pc:chgData name="Clive Horton" userId="7b8b9e42-95b9-40a7-92e7-6e51be66a3a8" providerId="ADAL" clId="{FB10B978-A8B8-4BE6-BEC1-0EAD98E984F1}" dt="2022-11-22T14:13:42.408" v="1104"/>
        <pc:sldMkLst>
          <pc:docMk/>
          <pc:sldMk cId="2797075098" sldId="273"/>
        </pc:sldMkLst>
      </pc:sldChg>
      <pc:sldChg chg="addSp delSp modSp new mod">
        <pc:chgData name="Clive Horton" userId="7b8b9e42-95b9-40a7-92e7-6e51be66a3a8" providerId="ADAL" clId="{FB10B978-A8B8-4BE6-BEC1-0EAD98E984F1}" dt="2022-11-22T14:20:02.754" v="1430" actId="1035"/>
        <pc:sldMkLst>
          <pc:docMk/>
          <pc:sldMk cId="546277075" sldId="274"/>
        </pc:sldMkLst>
        <pc:spChg chg="add del mod">
          <ac:chgData name="Clive Horton" userId="7b8b9e42-95b9-40a7-92e7-6e51be66a3a8" providerId="ADAL" clId="{FB10B978-A8B8-4BE6-BEC1-0EAD98E984F1}" dt="2022-11-22T10:56:55.700" v="215" actId="478"/>
          <ac:spMkLst>
            <pc:docMk/>
            <pc:sldMk cId="546277075" sldId="274"/>
            <ac:spMk id="2" creationId="{0D00F168-462A-4984-AF83-1BCDFAC3C94E}"/>
          </ac:spMkLst>
        </pc:spChg>
        <pc:spChg chg="add mod">
          <ac:chgData name="Clive Horton" userId="7b8b9e42-95b9-40a7-92e7-6e51be66a3a8" providerId="ADAL" clId="{FB10B978-A8B8-4BE6-BEC1-0EAD98E984F1}" dt="2022-11-22T14:19:51.255" v="1426" actId="1035"/>
          <ac:spMkLst>
            <pc:docMk/>
            <pc:sldMk cId="546277075" sldId="274"/>
            <ac:spMk id="3" creationId="{833210E6-DEEB-4F51-84B8-CA11B4F88660}"/>
          </ac:spMkLst>
        </pc:spChg>
        <pc:spChg chg="add del mod">
          <ac:chgData name="Clive Horton" userId="7b8b9e42-95b9-40a7-92e7-6e51be66a3a8" providerId="ADAL" clId="{FB10B978-A8B8-4BE6-BEC1-0EAD98E984F1}" dt="2022-11-22T10:56:50.231" v="211" actId="478"/>
          <ac:spMkLst>
            <pc:docMk/>
            <pc:sldMk cId="546277075" sldId="274"/>
            <ac:spMk id="4" creationId="{9A198671-E957-4749-9B13-CDBD0CBDC5B2}"/>
          </ac:spMkLst>
        </pc:spChg>
        <pc:spChg chg="add del mod">
          <ac:chgData name="Clive Horton" userId="7b8b9e42-95b9-40a7-92e7-6e51be66a3a8" providerId="ADAL" clId="{FB10B978-A8B8-4BE6-BEC1-0EAD98E984F1}" dt="2022-11-22T10:56:52.187" v="212" actId="478"/>
          <ac:spMkLst>
            <pc:docMk/>
            <pc:sldMk cId="546277075" sldId="274"/>
            <ac:spMk id="5" creationId="{5606EF5C-9E77-4223-8627-4580BF40D0A7}"/>
          </ac:spMkLst>
        </pc:spChg>
        <pc:spChg chg="add del mod">
          <ac:chgData name="Clive Horton" userId="7b8b9e42-95b9-40a7-92e7-6e51be66a3a8" providerId="ADAL" clId="{FB10B978-A8B8-4BE6-BEC1-0EAD98E984F1}" dt="2022-11-22T10:56:53.012" v="213" actId="478"/>
          <ac:spMkLst>
            <pc:docMk/>
            <pc:sldMk cId="546277075" sldId="274"/>
            <ac:spMk id="6" creationId="{6D09F390-B76F-4614-99DB-7C41B597B6CA}"/>
          </ac:spMkLst>
        </pc:spChg>
        <pc:spChg chg="add del mod">
          <ac:chgData name="Clive Horton" userId="7b8b9e42-95b9-40a7-92e7-6e51be66a3a8" providerId="ADAL" clId="{FB10B978-A8B8-4BE6-BEC1-0EAD98E984F1}" dt="2022-11-22T10:56:59.536" v="217" actId="478"/>
          <ac:spMkLst>
            <pc:docMk/>
            <pc:sldMk cId="546277075" sldId="274"/>
            <ac:spMk id="7" creationId="{BCF17598-8D4D-45DB-AF85-40F2414C1145}"/>
          </ac:spMkLst>
        </pc:spChg>
        <pc:spChg chg="add del mod">
          <ac:chgData name="Clive Horton" userId="7b8b9e42-95b9-40a7-92e7-6e51be66a3a8" providerId="ADAL" clId="{FB10B978-A8B8-4BE6-BEC1-0EAD98E984F1}" dt="2022-11-22T10:57:00.386" v="218" actId="478"/>
          <ac:spMkLst>
            <pc:docMk/>
            <pc:sldMk cId="546277075" sldId="274"/>
            <ac:spMk id="8" creationId="{28923A4A-485D-4FC0-AE5B-06722FF6777A}"/>
          </ac:spMkLst>
        </pc:spChg>
        <pc:spChg chg="add mod">
          <ac:chgData name="Clive Horton" userId="7b8b9e42-95b9-40a7-92e7-6e51be66a3a8" providerId="ADAL" clId="{FB10B978-A8B8-4BE6-BEC1-0EAD98E984F1}" dt="2022-11-22T14:19:51.255" v="1426" actId="1035"/>
          <ac:spMkLst>
            <pc:docMk/>
            <pc:sldMk cId="546277075" sldId="274"/>
            <ac:spMk id="15" creationId="{C1A8794F-66D9-4943-A496-3F04828D7335}"/>
          </ac:spMkLst>
        </pc:spChg>
        <pc:spChg chg="add mod">
          <ac:chgData name="Clive Horton" userId="7b8b9e42-95b9-40a7-92e7-6e51be66a3a8" providerId="ADAL" clId="{FB10B978-A8B8-4BE6-BEC1-0EAD98E984F1}" dt="2022-11-22T14:19:51.255" v="1426" actId="1035"/>
          <ac:spMkLst>
            <pc:docMk/>
            <pc:sldMk cId="546277075" sldId="274"/>
            <ac:spMk id="16" creationId="{D180F4D3-A3CC-447F-95D3-14BD795AAEBB}"/>
          </ac:spMkLst>
        </pc:spChg>
        <pc:spChg chg="add mod">
          <ac:chgData name="Clive Horton" userId="7b8b9e42-95b9-40a7-92e7-6e51be66a3a8" providerId="ADAL" clId="{FB10B978-A8B8-4BE6-BEC1-0EAD98E984F1}" dt="2022-11-22T14:19:51.255" v="1426" actId="1035"/>
          <ac:spMkLst>
            <pc:docMk/>
            <pc:sldMk cId="546277075" sldId="274"/>
            <ac:spMk id="17" creationId="{F4DE035C-220E-4F23-95B9-AAE4E5D61D32}"/>
          </ac:spMkLst>
        </pc:spChg>
        <pc:spChg chg="add mod">
          <ac:chgData name="Clive Horton" userId="7b8b9e42-95b9-40a7-92e7-6e51be66a3a8" providerId="ADAL" clId="{FB10B978-A8B8-4BE6-BEC1-0EAD98E984F1}" dt="2022-11-22T14:19:51.255" v="1426" actId="1035"/>
          <ac:spMkLst>
            <pc:docMk/>
            <pc:sldMk cId="546277075" sldId="274"/>
            <ac:spMk id="18" creationId="{3E305B08-0BF3-4B16-BD17-9FE4B3B2A25C}"/>
          </ac:spMkLst>
        </pc:spChg>
        <pc:spChg chg="add del mod">
          <ac:chgData name="Clive Horton" userId="7b8b9e42-95b9-40a7-92e7-6e51be66a3a8" providerId="ADAL" clId="{FB10B978-A8B8-4BE6-BEC1-0EAD98E984F1}" dt="2022-11-22T10:56:54.261" v="214" actId="478"/>
          <ac:spMkLst>
            <pc:docMk/>
            <pc:sldMk cId="546277075" sldId="274"/>
            <ac:spMk id="21" creationId="{3DACA48B-A8F9-4B6F-850E-5F61AB2E5824}"/>
          </ac:spMkLst>
        </pc:spChg>
        <pc:spChg chg="add del mod">
          <ac:chgData name="Clive Horton" userId="7b8b9e42-95b9-40a7-92e7-6e51be66a3a8" providerId="ADAL" clId="{FB10B978-A8B8-4BE6-BEC1-0EAD98E984F1}" dt="2022-11-22T10:57:18.468" v="224" actId="478"/>
          <ac:spMkLst>
            <pc:docMk/>
            <pc:sldMk cId="546277075" sldId="274"/>
            <ac:spMk id="22" creationId="{110FB01F-CD95-44C5-9E5B-C3DB870F5062}"/>
          </ac:spMkLst>
        </pc:spChg>
        <pc:spChg chg="add del mod">
          <ac:chgData name="Clive Horton" userId="7b8b9e42-95b9-40a7-92e7-6e51be66a3a8" providerId="ADAL" clId="{FB10B978-A8B8-4BE6-BEC1-0EAD98E984F1}" dt="2022-11-22T10:57:07.991" v="219" actId="21"/>
          <ac:spMkLst>
            <pc:docMk/>
            <pc:sldMk cId="546277075" sldId="274"/>
            <ac:spMk id="23" creationId="{D2C7F622-2178-42AB-8AE7-FEE6D6933B64}"/>
          </ac:spMkLst>
        </pc:spChg>
        <pc:spChg chg="add mod">
          <ac:chgData name="Clive Horton" userId="7b8b9e42-95b9-40a7-92e7-6e51be66a3a8" providerId="ADAL" clId="{FB10B978-A8B8-4BE6-BEC1-0EAD98E984F1}" dt="2022-11-22T14:19:51.255" v="1426" actId="1035"/>
          <ac:spMkLst>
            <pc:docMk/>
            <pc:sldMk cId="546277075" sldId="274"/>
            <ac:spMk id="24" creationId="{BCD9DDCC-FB6A-437B-BD87-B0E5A059FC2A}"/>
          </ac:spMkLst>
        </pc:spChg>
        <pc:spChg chg="add mod">
          <ac:chgData name="Clive Horton" userId="7b8b9e42-95b9-40a7-92e7-6e51be66a3a8" providerId="ADAL" clId="{FB10B978-A8B8-4BE6-BEC1-0EAD98E984F1}" dt="2022-11-22T14:19:51.255" v="1426" actId="1035"/>
          <ac:spMkLst>
            <pc:docMk/>
            <pc:sldMk cId="546277075" sldId="274"/>
            <ac:spMk id="25" creationId="{B0D11B7D-26EC-4857-9AD6-EB786D222503}"/>
          </ac:spMkLst>
        </pc:spChg>
        <pc:spChg chg="add mod">
          <ac:chgData name="Clive Horton" userId="7b8b9e42-95b9-40a7-92e7-6e51be66a3a8" providerId="ADAL" clId="{FB10B978-A8B8-4BE6-BEC1-0EAD98E984F1}" dt="2022-11-22T14:19:51.255" v="1426" actId="1035"/>
          <ac:spMkLst>
            <pc:docMk/>
            <pc:sldMk cId="546277075" sldId="274"/>
            <ac:spMk id="26" creationId="{18493D1A-180F-4E1F-9934-4BCA33E533EC}"/>
          </ac:spMkLst>
        </pc:spChg>
        <pc:spChg chg="add mod">
          <ac:chgData name="Clive Horton" userId="7b8b9e42-95b9-40a7-92e7-6e51be66a3a8" providerId="ADAL" clId="{FB10B978-A8B8-4BE6-BEC1-0EAD98E984F1}" dt="2022-11-22T14:19:51.255" v="1426" actId="1035"/>
          <ac:spMkLst>
            <pc:docMk/>
            <pc:sldMk cId="546277075" sldId="274"/>
            <ac:spMk id="34" creationId="{B26C6D06-9371-4790-85B1-C43ED2480E0D}"/>
          </ac:spMkLst>
        </pc:spChg>
        <pc:spChg chg="add mod">
          <ac:chgData name="Clive Horton" userId="7b8b9e42-95b9-40a7-92e7-6e51be66a3a8" providerId="ADAL" clId="{FB10B978-A8B8-4BE6-BEC1-0EAD98E984F1}" dt="2022-11-22T14:19:51.255" v="1426" actId="1035"/>
          <ac:spMkLst>
            <pc:docMk/>
            <pc:sldMk cId="546277075" sldId="274"/>
            <ac:spMk id="35" creationId="{50700C0C-98E8-4FBB-8EDB-8C3F1152F420}"/>
          </ac:spMkLst>
        </pc:spChg>
        <pc:spChg chg="add del mod">
          <ac:chgData name="Clive Horton" userId="7b8b9e42-95b9-40a7-92e7-6e51be66a3a8" providerId="ADAL" clId="{FB10B978-A8B8-4BE6-BEC1-0EAD98E984F1}" dt="2022-11-22T11:35:33.332" v="762" actId="478"/>
          <ac:spMkLst>
            <pc:docMk/>
            <pc:sldMk cId="546277075" sldId="274"/>
            <ac:spMk id="36" creationId="{BD5FF118-F10F-4842-83CD-6507957E6710}"/>
          </ac:spMkLst>
        </pc:spChg>
        <pc:spChg chg="add mod">
          <ac:chgData name="Clive Horton" userId="7b8b9e42-95b9-40a7-92e7-6e51be66a3a8" providerId="ADAL" clId="{FB10B978-A8B8-4BE6-BEC1-0EAD98E984F1}" dt="2022-11-22T14:19:51.255" v="1426" actId="1035"/>
          <ac:spMkLst>
            <pc:docMk/>
            <pc:sldMk cId="546277075" sldId="274"/>
            <ac:spMk id="37" creationId="{0D5137D7-D9DD-4D58-A248-47A8AEACB985}"/>
          </ac:spMkLst>
        </pc:spChg>
        <pc:spChg chg="add mod">
          <ac:chgData name="Clive Horton" userId="7b8b9e42-95b9-40a7-92e7-6e51be66a3a8" providerId="ADAL" clId="{FB10B978-A8B8-4BE6-BEC1-0EAD98E984F1}" dt="2022-11-22T11:54:44.643" v="1001" actId="14100"/>
          <ac:spMkLst>
            <pc:docMk/>
            <pc:sldMk cId="546277075" sldId="274"/>
            <ac:spMk id="38" creationId="{4AF15773-FCB2-4658-9688-146EE604F54A}"/>
          </ac:spMkLst>
        </pc:spChg>
        <pc:spChg chg="add mod">
          <ac:chgData name="Clive Horton" userId="7b8b9e42-95b9-40a7-92e7-6e51be66a3a8" providerId="ADAL" clId="{FB10B978-A8B8-4BE6-BEC1-0EAD98E984F1}" dt="2022-11-22T14:19:51.255" v="1426" actId="1035"/>
          <ac:spMkLst>
            <pc:docMk/>
            <pc:sldMk cId="546277075" sldId="274"/>
            <ac:spMk id="39" creationId="{D6642F22-95D4-4C33-87D7-C3F42E25CD3F}"/>
          </ac:spMkLst>
        </pc:spChg>
        <pc:spChg chg="add mod">
          <ac:chgData name="Clive Horton" userId="7b8b9e42-95b9-40a7-92e7-6e51be66a3a8" providerId="ADAL" clId="{FB10B978-A8B8-4BE6-BEC1-0EAD98E984F1}" dt="2022-11-22T14:20:02.754" v="1430" actId="1035"/>
          <ac:spMkLst>
            <pc:docMk/>
            <pc:sldMk cId="546277075" sldId="274"/>
            <ac:spMk id="41" creationId="{445CE0B4-28DA-4775-8044-54A5E3B6C123}"/>
          </ac:spMkLst>
        </pc:spChg>
        <pc:cxnChg chg="add mod">
          <ac:chgData name="Clive Horton" userId="7b8b9e42-95b9-40a7-92e7-6e51be66a3a8" providerId="ADAL" clId="{FB10B978-A8B8-4BE6-BEC1-0EAD98E984F1}" dt="2022-11-22T14:19:51.255" v="1426" actId="1035"/>
          <ac:cxnSpMkLst>
            <pc:docMk/>
            <pc:sldMk cId="546277075" sldId="274"/>
            <ac:cxnSpMk id="9" creationId="{1B8FB10B-0FF6-4762-9DF6-CB601DF306DF}"/>
          </ac:cxnSpMkLst>
        </pc:cxnChg>
        <pc:cxnChg chg="add del mod">
          <ac:chgData name="Clive Horton" userId="7b8b9e42-95b9-40a7-92e7-6e51be66a3a8" providerId="ADAL" clId="{FB10B978-A8B8-4BE6-BEC1-0EAD98E984F1}" dt="2022-11-22T11:00:12.302" v="256" actId="478"/>
          <ac:cxnSpMkLst>
            <pc:docMk/>
            <pc:sldMk cId="546277075" sldId="274"/>
            <ac:cxnSpMk id="10" creationId="{18BE8F52-29C4-46A3-9C12-0E11E214A0EA}"/>
          </ac:cxnSpMkLst>
        </pc:cxnChg>
        <pc:cxnChg chg="add del mod">
          <ac:chgData name="Clive Horton" userId="7b8b9e42-95b9-40a7-92e7-6e51be66a3a8" providerId="ADAL" clId="{FB10B978-A8B8-4BE6-BEC1-0EAD98E984F1}" dt="2022-11-22T11:00:13.485" v="257" actId="478"/>
          <ac:cxnSpMkLst>
            <pc:docMk/>
            <pc:sldMk cId="546277075" sldId="274"/>
            <ac:cxnSpMk id="11" creationId="{338E4A81-FEBD-404B-9850-4B7C34917E25}"/>
          </ac:cxnSpMkLst>
        </pc:cxnChg>
        <pc:cxnChg chg="add del mod">
          <ac:chgData name="Clive Horton" userId="7b8b9e42-95b9-40a7-92e7-6e51be66a3a8" providerId="ADAL" clId="{FB10B978-A8B8-4BE6-BEC1-0EAD98E984F1}" dt="2022-11-22T11:00:14.508" v="258" actId="478"/>
          <ac:cxnSpMkLst>
            <pc:docMk/>
            <pc:sldMk cId="546277075" sldId="274"/>
            <ac:cxnSpMk id="12" creationId="{5937641D-512D-4D3F-9526-F30ADB18FD39}"/>
          </ac:cxnSpMkLst>
        </pc:cxnChg>
        <pc:cxnChg chg="add del mod">
          <ac:chgData name="Clive Horton" userId="7b8b9e42-95b9-40a7-92e7-6e51be66a3a8" providerId="ADAL" clId="{FB10B978-A8B8-4BE6-BEC1-0EAD98E984F1}" dt="2022-11-22T11:00:16.177" v="259" actId="478"/>
          <ac:cxnSpMkLst>
            <pc:docMk/>
            <pc:sldMk cId="546277075" sldId="274"/>
            <ac:cxnSpMk id="13" creationId="{1711B6D6-48EF-41B3-927E-A4C172A5550A}"/>
          </ac:cxnSpMkLst>
        </pc:cxnChg>
        <pc:cxnChg chg="add del mod">
          <ac:chgData name="Clive Horton" userId="7b8b9e42-95b9-40a7-92e7-6e51be66a3a8" providerId="ADAL" clId="{FB10B978-A8B8-4BE6-BEC1-0EAD98E984F1}" dt="2022-11-22T10:57:15.207" v="222" actId="478"/>
          <ac:cxnSpMkLst>
            <pc:docMk/>
            <pc:sldMk cId="546277075" sldId="274"/>
            <ac:cxnSpMk id="14" creationId="{21A241A3-B978-49AD-BDE8-CA355AC2FA86}"/>
          </ac:cxnSpMkLst>
        </pc:cxnChg>
        <pc:cxnChg chg="add del mod">
          <ac:chgData name="Clive Horton" userId="7b8b9e42-95b9-40a7-92e7-6e51be66a3a8" providerId="ADAL" clId="{FB10B978-A8B8-4BE6-BEC1-0EAD98E984F1}" dt="2022-11-22T10:57:14.130" v="221" actId="478"/>
          <ac:cxnSpMkLst>
            <pc:docMk/>
            <pc:sldMk cId="546277075" sldId="274"/>
            <ac:cxnSpMk id="19" creationId="{3BDD571E-F03D-4E57-8471-6218AE33B7AB}"/>
          </ac:cxnSpMkLst>
        </pc:cxnChg>
        <pc:cxnChg chg="add del mod">
          <ac:chgData name="Clive Horton" userId="7b8b9e42-95b9-40a7-92e7-6e51be66a3a8" providerId="ADAL" clId="{FB10B978-A8B8-4BE6-BEC1-0EAD98E984F1}" dt="2022-11-22T10:57:16.924" v="223" actId="478"/>
          <ac:cxnSpMkLst>
            <pc:docMk/>
            <pc:sldMk cId="546277075" sldId="274"/>
            <ac:cxnSpMk id="20" creationId="{1D5CB6E0-9104-4BAA-9807-8CF49111CBFF}"/>
          </ac:cxnSpMkLst>
        </pc:cxnChg>
        <pc:cxnChg chg="add mod">
          <ac:chgData name="Clive Horton" userId="7b8b9e42-95b9-40a7-92e7-6e51be66a3a8" providerId="ADAL" clId="{FB10B978-A8B8-4BE6-BEC1-0EAD98E984F1}" dt="2022-11-22T14:19:51.255" v="1426" actId="1035"/>
          <ac:cxnSpMkLst>
            <pc:docMk/>
            <pc:sldMk cId="546277075" sldId="274"/>
            <ac:cxnSpMk id="28" creationId="{A58ACE86-A326-45E1-874E-078FD1A74B78}"/>
          </ac:cxnSpMkLst>
        </pc:cxnChg>
        <pc:cxnChg chg="add mod">
          <ac:chgData name="Clive Horton" userId="7b8b9e42-95b9-40a7-92e7-6e51be66a3a8" providerId="ADAL" clId="{FB10B978-A8B8-4BE6-BEC1-0EAD98E984F1}" dt="2022-11-22T14:19:51.255" v="1426" actId="1035"/>
          <ac:cxnSpMkLst>
            <pc:docMk/>
            <pc:sldMk cId="546277075" sldId="274"/>
            <ac:cxnSpMk id="29" creationId="{EF87552C-DE7F-4F01-869A-C95CDDA8AE25}"/>
          </ac:cxnSpMkLst>
        </pc:cxnChg>
        <pc:cxnChg chg="add mod">
          <ac:chgData name="Clive Horton" userId="7b8b9e42-95b9-40a7-92e7-6e51be66a3a8" providerId="ADAL" clId="{FB10B978-A8B8-4BE6-BEC1-0EAD98E984F1}" dt="2022-11-22T14:19:51.255" v="1426" actId="1035"/>
          <ac:cxnSpMkLst>
            <pc:docMk/>
            <pc:sldMk cId="546277075" sldId="274"/>
            <ac:cxnSpMk id="30" creationId="{35AA86E7-E040-4141-8BEC-3B96CA16BA53}"/>
          </ac:cxnSpMkLst>
        </pc:cxnChg>
        <pc:cxnChg chg="add mod">
          <ac:chgData name="Clive Horton" userId="7b8b9e42-95b9-40a7-92e7-6e51be66a3a8" providerId="ADAL" clId="{FB10B978-A8B8-4BE6-BEC1-0EAD98E984F1}" dt="2022-11-22T14:19:51.255" v="1426" actId="1035"/>
          <ac:cxnSpMkLst>
            <pc:docMk/>
            <pc:sldMk cId="546277075" sldId="274"/>
            <ac:cxnSpMk id="31" creationId="{A0DC86B1-4593-4B66-9907-9FCC5630B7D7}"/>
          </ac:cxnSpMkLst>
        </pc:cxnChg>
        <pc:cxnChg chg="add mod">
          <ac:chgData name="Clive Horton" userId="7b8b9e42-95b9-40a7-92e7-6e51be66a3a8" providerId="ADAL" clId="{FB10B978-A8B8-4BE6-BEC1-0EAD98E984F1}" dt="2022-11-22T14:19:51.255" v="1426" actId="1035"/>
          <ac:cxnSpMkLst>
            <pc:docMk/>
            <pc:sldMk cId="546277075" sldId="274"/>
            <ac:cxnSpMk id="32" creationId="{E743677B-EB14-4D31-ACBC-C49266229345}"/>
          </ac:cxnSpMkLst>
        </pc:cxnChg>
        <pc:cxnChg chg="add mod">
          <ac:chgData name="Clive Horton" userId="7b8b9e42-95b9-40a7-92e7-6e51be66a3a8" providerId="ADAL" clId="{FB10B978-A8B8-4BE6-BEC1-0EAD98E984F1}" dt="2022-11-22T14:19:51.255" v="1426" actId="1035"/>
          <ac:cxnSpMkLst>
            <pc:docMk/>
            <pc:sldMk cId="546277075" sldId="274"/>
            <ac:cxnSpMk id="40" creationId="{61ABFC83-AEAB-4404-8805-9BFC375E704D}"/>
          </ac:cxnSpMkLst>
        </pc:cxnChg>
      </pc:sldChg>
      <pc:sldChg chg="addSp delSp modSp new mod">
        <pc:chgData name="Clive Horton" userId="7b8b9e42-95b9-40a7-92e7-6e51be66a3a8" providerId="ADAL" clId="{FB10B978-A8B8-4BE6-BEC1-0EAD98E984F1}" dt="2022-11-22T11:50:07.816" v="916" actId="1076"/>
        <pc:sldMkLst>
          <pc:docMk/>
          <pc:sldMk cId="2365474676" sldId="275"/>
        </pc:sldMkLst>
        <pc:spChg chg="add mod">
          <ac:chgData name="Clive Horton" userId="7b8b9e42-95b9-40a7-92e7-6e51be66a3a8" providerId="ADAL" clId="{FB10B978-A8B8-4BE6-BEC1-0EAD98E984F1}" dt="2022-11-22T11:15:07.557" v="579"/>
          <ac:spMkLst>
            <pc:docMk/>
            <pc:sldMk cId="2365474676" sldId="275"/>
            <ac:spMk id="2" creationId="{5446DB84-E99D-46E0-9633-46F35D83CDD7}"/>
          </ac:spMkLst>
        </pc:spChg>
        <pc:spChg chg="add mod">
          <ac:chgData name="Clive Horton" userId="7b8b9e42-95b9-40a7-92e7-6e51be66a3a8" providerId="ADAL" clId="{FB10B978-A8B8-4BE6-BEC1-0EAD98E984F1}" dt="2022-11-22T11:16:14.295" v="634" actId="122"/>
          <ac:spMkLst>
            <pc:docMk/>
            <pc:sldMk cId="2365474676" sldId="275"/>
            <ac:spMk id="3" creationId="{D116CCE3-1C28-441D-BFC6-7469D27D5CA2}"/>
          </ac:spMkLst>
        </pc:spChg>
        <pc:spChg chg="add del mod">
          <ac:chgData name="Clive Horton" userId="7b8b9e42-95b9-40a7-92e7-6e51be66a3a8" providerId="ADAL" clId="{FB10B978-A8B8-4BE6-BEC1-0EAD98E984F1}" dt="2022-11-22T11:15:14.329" v="580" actId="478"/>
          <ac:spMkLst>
            <pc:docMk/>
            <pc:sldMk cId="2365474676" sldId="275"/>
            <ac:spMk id="4" creationId="{A8CD3DB2-3F21-4444-920C-3D2E0E10312F}"/>
          </ac:spMkLst>
        </pc:spChg>
        <pc:spChg chg="add del mod">
          <ac:chgData name="Clive Horton" userId="7b8b9e42-95b9-40a7-92e7-6e51be66a3a8" providerId="ADAL" clId="{FB10B978-A8B8-4BE6-BEC1-0EAD98E984F1}" dt="2022-11-22T11:15:18.797" v="581" actId="478"/>
          <ac:spMkLst>
            <pc:docMk/>
            <pc:sldMk cId="2365474676" sldId="275"/>
            <ac:spMk id="5" creationId="{F317052A-4FA1-4E46-84F0-2C082D8D0443}"/>
          </ac:spMkLst>
        </pc:spChg>
        <pc:spChg chg="add mod">
          <ac:chgData name="Clive Horton" userId="7b8b9e42-95b9-40a7-92e7-6e51be66a3a8" providerId="ADAL" clId="{FB10B978-A8B8-4BE6-BEC1-0EAD98E984F1}" dt="2022-11-22T11:21:17.660" v="735" actId="1076"/>
          <ac:spMkLst>
            <pc:docMk/>
            <pc:sldMk cId="2365474676" sldId="275"/>
            <ac:spMk id="6" creationId="{52D712B6-0755-4DD9-8569-87D89D1EE291}"/>
          </ac:spMkLst>
        </pc:spChg>
        <pc:spChg chg="add del mod">
          <ac:chgData name="Clive Horton" userId="7b8b9e42-95b9-40a7-92e7-6e51be66a3a8" providerId="ADAL" clId="{FB10B978-A8B8-4BE6-BEC1-0EAD98E984F1}" dt="2022-11-22T11:15:31.444" v="585" actId="478"/>
          <ac:spMkLst>
            <pc:docMk/>
            <pc:sldMk cId="2365474676" sldId="275"/>
            <ac:spMk id="7" creationId="{38208ACC-D6D5-404C-9E4F-F657DE4FE2FD}"/>
          </ac:spMkLst>
        </pc:spChg>
        <pc:spChg chg="add mod">
          <ac:chgData name="Clive Horton" userId="7b8b9e42-95b9-40a7-92e7-6e51be66a3a8" providerId="ADAL" clId="{FB10B978-A8B8-4BE6-BEC1-0EAD98E984F1}" dt="2022-11-22T11:20:35.283" v="699" actId="1076"/>
          <ac:spMkLst>
            <pc:docMk/>
            <pc:sldMk cId="2365474676" sldId="275"/>
            <ac:spMk id="8" creationId="{073A76BC-6E7D-4263-B061-2E4D7A873C48}"/>
          </ac:spMkLst>
        </pc:spChg>
        <pc:spChg chg="add mod">
          <ac:chgData name="Clive Horton" userId="7b8b9e42-95b9-40a7-92e7-6e51be66a3a8" providerId="ADAL" clId="{FB10B978-A8B8-4BE6-BEC1-0EAD98E984F1}" dt="2022-11-22T11:15:07.557" v="579"/>
          <ac:spMkLst>
            <pc:docMk/>
            <pc:sldMk cId="2365474676" sldId="275"/>
            <ac:spMk id="15" creationId="{13F2B3B5-7B54-452B-AE5D-72B84C5EA25C}"/>
          </ac:spMkLst>
        </pc:spChg>
        <pc:spChg chg="add mod">
          <ac:chgData name="Clive Horton" userId="7b8b9e42-95b9-40a7-92e7-6e51be66a3a8" providerId="ADAL" clId="{FB10B978-A8B8-4BE6-BEC1-0EAD98E984F1}" dt="2022-11-22T11:15:07.557" v="579"/>
          <ac:spMkLst>
            <pc:docMk/>
            <pc:sldMk cId="2365474676" sldId="275"/>
            <ac:spMk id="16" creationId="{A32104F5-705A-49B7-9ECB-EE6322E9D96A}"/>
          </ac:spMkLst>
        </pc:spChg>
        <pc:spChg chg="add mod">
          <ac:chgData name="Clive Horton" userId="7b8b9e42-95b9-40a7-92e7-6e51be66a3a8" providerId="ADAL" clId="{FB10B978-A8B8-4BE6-BEC1-0EAD98E984F1}" dt="2022-11-22T11:15:07.557" v="579"/>
          <ac:spMkLst>
            <pc:docMk/>
            <pc:sldMk cId="2365474676" sldId="275"/>
            <ac:spMk id="17" creationId="{9ED8D1B7-9027-49E0-986E-3C8EC07232D4}"/>
          </ac:spMkLst>
        </pc:spChg>
        <pc:spChg chg="add mod">
          <ac:chgData name="Clive Horton" userId="7b8b9e42-95b9-40a7-92e7-6e51be66a3a8" providerId="ADAL" clId="{FB10B978-A8B8-4BE6-BEC1-0EAD98E984F1}" dt="2022-11-22T11:20:35.283" v="699" actId="1076"/>
          <ac:spMkLst>
            <pc:docMk/>
            <pc:sldMk cId="2365474676" sldId="275"/>
            <ac:spMk id="18" creationId="{7264BACB-6056-4DFA-85CA-14E9DD1B8664}"/>
          </ac:spMkLst>
        </pc:spChg>
        <pc:spChg chg="add del mod">
          <ac:chgData name="Clive Horton" userId="7b8b9e42-95b9-40a7-92e7-6e51be66a3a8" providerId="ADAL" clId="{FB10B978-A8B8-4BE6-BEC1-0EAD98E984F1}" dt="2022-11-22T11:15:25.069" v="583" actId="478"/>
          <ac:spMkLst>
            <pc:docMk/>
            <pc:sldMk cId="2365474676" sldId="275"/>
            <ac:spMk id="21" creationId="{6CCB833F-42A9-41DE-A868-04B163DEDC2A}"/>
          </ac:spMkLst>
        </pc:spChg>
        <pc:spChg chg="add mod">
          <ac:chgData name="Clive Horton" userId="7b8b9e42-95b9-40a7-92e7-6e51be66a3a8" providerId="ADAL" clId="{FB10B978-A8B8-4BE6-BEC1-0EAD98E984F1}" dt="2022-11-22T11:41:54.824" v="859" actId="1076"/>
          <ac:spMkLst>
            <pc:docMk/>
            <pc:sldMk cId="2365474676" sldId="275"/>
            <ac:spMk id="22" creationId="{1117A608-0068-42E8-BE30-4D3D6284172C}"/>
          </ac:spMkLst>
        </pc:spChg>
        <pc:spChg chg="add del mod">
          <ac:chgData name="Clive Horton" userId="7b8b9e42-95b9-40a7-92e7-6e51be66a3a8" providerId="ADAL" clId="{FB10B978-A8B8-4BE6-BEC1-0EAD98E984F1}" dt="2022-11-22T11:15:37.404" v="586" actId="478"/>
          <ac:spMkLst>
            <pc:docMk/>
            <pc:sldMk cId="2365474676" sldId="275"/>
            <ac:spMk id="23" creationId="{17CA0933-C4E3-4AD4-B034-75D40D19CC6D}"/>
          </ac:spMkLst>
        </pc:spChg>
        <pc:spChg chg="add mod">
          <ac:chgData name="Clive Horton" userId="7b8b9e42-95b9-40a7-92e7-6e51be66a3a8" providerId="ADAL" clId="{FB10B978-A8B8-4BE6-BEC1-0EAD98E984F1}" dt="2022-11-22T11:19:12.449" v="652" actId="113"/>
          <ac:spMkLst>
            <pc:docMk/>
            <pc:sldMk cId="2365474676" sldId="275"/>
            <ac:spMk id="24" creationId="{6C8CC4EA-3973-4803-8A01-79905947F2D2}"/>
          </ac:spMkLst>
        </pc:spChg>
        <pc:spChg chg="add mod">
          <ac:chgData name="Clive Horton" userId="7b8b9e42-95b9-40a7-92e7-6e51be66a3a8" providerId="ADAL" clId="{FB10B978-A8B8-4BE6-BEC1-0EAD98E984F1}" dt="2022-11-22T11:19:15.501" v="653" actId="113"/>
          <ac:spMkLst>
            <pc:docMk/>
            <pc:sldMk cId="2365474676" sldId="275"/>
            <ac:spMk id="25" creationId="{01E02C71-7EE7-4606-A9B0-B65D3C56C2A0}"/>
          </ac:spMkLst>
        </pc:spChg>
        <pc:spChg chg="add mod">
          <ac:chgData name="Clive Horton" userId="7b8b9e42-95b9-40a7-92e7-6e51be66a3a8" providerId="ADAL" clId="{FB10B978-A8B8-4BE6-BEC1-0EAD98E984F1}" dt="2022-11-22T11:20:42.937" v="700" actId="1076"/>
          <ac:spMkLst>
            <pc:docMk/>
            <pc:sldMk cId="2365474676" sldId="275"/>
            <ac:spMk id="26" creationId="{FE1EE868-41F7-4376-BD5A-C91AA646203B}"/>
          </ac:spMkLst>
        </pc:spChg>
        <pc:spChg chg="add mod">
          <ac:chgData name="Clive Horton" userId="7b8b9e42-95b9-40a7-92e7-6e51be66a3a8" providerId="ADAL" clId="{FB10B978-A8B8-4BE6-BEC1-0EAD98E984F1}" dt="2022-11-22T11:42:33.968" v="886" actId="14100"/>
          <ac:spMkLst>
            <pc:docMk/>
            <pc:sldMk cId="2365474676" sldId="275"/>
            <ac:spMk id="28" creationId="{52C0BC9F-976E-485D-96B4-F8A8A5DE2375}"/>
          </ac:spMkLst>
        </pc:spChg>
        <pc:spChg chg="add mod">
          <ac:chgData name="Clive Horton" userId="7b8b9e42-95b9-40a7-92e7-6e51be66a3a8" providerId="ADAL" clId="{FB10B978-A8B8-4BE6-BEC1-0EAD98E984F1}" dt="2022-11-22T11:50:07.816" v="916" actId="1076"/>
          <ac:spMkLst>
            <pc:docMk/>
            <pc:sldMk cId="2365474676" sldId="275"/>
            <ac:spMk id="30" creationId="{8476018B-7AED-4C81-BE40-6FF16331FCAE}"/>
          </ac:spMkLst>
        </pc:spChg>
        <pc:spChg chg="add mod">
          <ac:chgData name="Clive Horton" userId="7b8b9e42-95b9-40a7-92e7-6e51be66a3a8" providerId="ADAL" clId="{FB10B978-A8B8-4BE6-BEC1-0EAD98E984F1}" dt="2022-11-22T11:48:59.920" v="914" actId="1076"/>
          <ac:spMkLst>
            <pc:docMk/>
            <pc:sldMk cId="2365474676" sldId="275"/>
            <ac:spMk id="32" creationId="{37D1FE53-0935-4BDE-ACAF-5B21A2F3E2C5}"/>
          </ac:spMkLst>
        </pc:spChg>
        <pc:cxnChg chg="add mod">
          <ac:chgData name="Clive Horton" userId="7b8b9e42-95b9-40a7-92e7-6e51be66a3a8" providerId="ADAL" clId="{FB10B978-A8B8-4BE6-BEC1-0EAD98E984F1}" dt="2022-11-22T11:20:25.237" v="698" actId="14100"/>
          <ac:cxnSpMkLst>
            <pc:docMk/>
            <pc:sldMk cId="2365474676" sldId="275"/>
            <ac:cxnSpMk id="9" creationId="{D9EC31AB-D8F2-452A-84A9-8EAF673217D6}"/>
          </ac:cxnSpMkLst>
        </pc:cxnChg>
        <pc:cxnChg chg="add mod">
          <ac:chgData name="Clive Horton" userId="7b8b9e42-95b9-40a7-92e7-6e51be66a3a8" providerId="ADAL" clId="{FB10B978-A8B8-4BE6-BEC1-0EAD98E984F1}" dt="2022-11-22T11:15:07.557" v="579"/>
          <ac:cxnSpMkLst>
            <pc:docMk/>
            <pc:sldMk cId="2365474676" sldId="275"/>
            <ac:cxnSpMk id="10" creationId="{9192BDE3-4CBB-4521-A110-8E0DB159888A}"/>
          </ac:cxnSpMkLst>
        </pc:cxnChg>
        <pc:cxnChg chg="add mod">
          <ac:chgData name="Clive Horton" userId="7b8b9e42-95b9-40a7-92e7-6e51be66a3a8" providerId="ADAL" clId="{FB10B978-A8B8-4BE6-BEC1-0EAD98E984F1}" dt="2022-11-22T11:15:07.557" v="579"/>
          <ac:cxnSpMkLst>
            <pc:docMk/>
            <pc:sldMk cId="2365474676" sldId="275"/>
            <ac:cxnSpMk id="11" creationId="{45E1DE1A-13FF-44F1-9480-AD316D3EEEC2}"/>
          </ac:cxnSpMkLst>
        </pc:cxnChg>
        <pc:cxnChg chg="add mod">
          <ac:chgData name="Clive Horton" userId="7b8b9e42-95b9-40a7-92e7-6e51be66a3a8" providerId="ADAL" clId="{FB10B978-A8B8-4BE6-BEC1-0EAD98E984F1}" dt="2022-11-22T11:15:07.557" v="579"/>
          <ac:cxnSpMkLst>
            <pc:docMk/>
            <pc:sldMk cId="2365474676" sldId="275"/>
            <ac:cxnSpMk id="12" creationId="{6C9BC51A-5051-4ECA-BDCC-9C913CFCF349}"/>
          </ac:cxnSpMkLst>
        </pc:cxnChg>
        <pc:cxnChg chg="add mod">
          <ac:chgData name="Clive Horton" userId="7b8b9e42-95b9-40a7-92e7-6e51be66a3a8" providerId="ADAL" clId="{FB10B978-A8B8-4BE6-BEC1-0EAD98E984F1}" dt="2022-11-22T11:20:35.283" v="699" actId="1076"/>
          <ac:cxnSpMkLst>
            <pc:docMk/>
            <pc:sldMk cId="2365474676" sldId="275"/>
            <ac:cxnSpMk id="13" creationId="{43C48038-D836-418D-9C6B-FABA4E738747}"/>
          </ac:cxnSpMkLst>
        </pc:cxnChg>
        <pc:cxnChg chg="add mod">
          <ac:chgData name="Clive Horton" userId="7b8b9e42-95b9-40a7-92e7-6e51be66a3a8" providerId="ADAL" clId="{FB10B978-A8B8-4BE6-BEC1-0EAD98E984F1}" dt="2022-11-22T11:15:07.557" v="579"/>
          <ac:cxnSpMkLst>
            <pc:docMk/>
            <pc:sldMk cId="2365474676" sldId="275"/>
            <ac:cxnSpMk id="14" creationId="{453F861B-E860-4051-824B-A15D7623DA97}"/>
          </ac:cxnSpMkLst>
        </pc:cxnChg>
        <pc:cxnChg chg="add del mod">
          <ac:chgData name="Clive Horton" userId="7b8b9e42-95b9-40a7-92e7-6e51be66a3a8" providerId="ADAL" clId="{FB10B978-A8B8-4BE6-BEC1-0EAD98E984F1}" dt="2022-11-22T11:15:21.118" v="582" actId="478"/>
          <ac:cxnSpMkLst>
            <pc:docMk/>
            <pc:sldMk cId="2365474676" sldId="275"/>
            <ac:cxnSpMk id="19" creationId="{B6E3FCA1-C9CC-45D5-8DE8-DECBDF118877}"/>
          </ac:cxnSpMkLst>
        </pc:cxnChg>
        <pc:cxnChg chg="add del mod">
          <ac:chgData name="Clive Horton" userId="7b8b9e42-95b9-40a7-92e7-6e51be66a3a8" providerId="ADAL" clId="{FB10B978-A8B8-4BE6-BEC1-0EAD98E984F1}" dt="2022-11-22T11:15:28.070" v="584" actId="478"/>
          <ac:cxnSpMkLst>
            <pc:docMk/>
            <pc:sldMk cId="2365474676" sldId="275"/>
            <ac:cxnSpMk id="20" creationId="{9E324683-3B38-4B97-9B6C-D796CC92D8A7}"/>
          </ac:cxnSpMkLst>
        </pc:cxnChg>
      </pc:sldChg>
      <pc:sldChg chg="addSp modSp new mod">
        <pc:chgData name="Clive Horton" userId="7b8b9e42-95b9-40a7-92e7-6e51be66a3a8" providerId="ADAL" clId="{FB10B978-A8B8-4BE6-BEC1-0EAD98E984F1}" dt="2022-11-22T14:38:07.304" v="1640" actId="113"/>
        <pc:sldMkLst>
          <pc:docMk/>
          <pc:sldMk cId="895897632" sldId="276"/>
        </pc:sldMkLst>
        <pc:spChg chg="add mod">
          <ac:chgData name="Clive Horton" userId="7b8b9e42-95b9-40a7-92e7-6e51be66a3a8" providerId="ADAL" clId="{FB10B978-A8B8-4BE6-BEC1-0EAD98E984F1}" dt="2022-11-22T14:33:55.843" v="1461" actId="207"/>
          <ac:spMkLst>
            <pc:docMk/>
            <pc:sldMk cId="895897632" sldId="276"/>
            <ac:spMk id="2" creationId="{82189341-7570-417A-874C-385E34A6FB6C}"/>
          </ac:spMkLst>
        </pc:spChg>
        <pc:spChg chg="add mod">
          <ac:chgData name="Clive Horton" userId="7b8b9e42-95b9-40a7-92e7-6e51be66a3a8" providerId="ADAL" clId="{FB10B978-A8B8-4BE6-BEC1-0EAD98E984F1}" dt="2022-11-22T14:33:55.843" v="1461" actId="207"/>
          <ac:spMkLst>
            <pc:docMk/>
            <pc:sldMk cId="895897632" sldId="276"/>
            <ac:spMk id="3" creationId="{8ADA33F3-B8C4-4783-A266-3DCF90992754}"/>
          </ac:spMkLst>
        </pc:spChg>
        <pc:spChg chg="add mod">
          <ac:chgData name="Clive Horton" userId="7b8b9e42-95b9-40a7-92e7-6e51be66a3a8" providerId="ADAL" clId="{FB10B978-A8B8-4BE6-BEC1-0EAD98E984F1}" dt="2022-11-22T14:34:34.913" v="1467" actId="1076"/>
          <ac:spMkLst>
            <pc:docMk/>
            <pc:sldMk cId="895897632" sldId="276"/>
            <ac:spMk id="4" creationId="{5D25E25C-8A87-41FB-A15F-3C2B29D919BF}"/>
          </ac:spMkLst>
        </pc:spChg>
        <pc:spChg chg="add mod">
          <ac:chgData name="Clive Horton" userId="7b8b9e42-95b9-40a7-92e7-6e51be66a3a8" providerId="ADAL" clId="{FB10B978-A8B8-4BE6-BEC1-0EAD98E984F1}" dt="2022-11-22T14:33:55.843" v="1461" actId="207"/>
          <ac:spMkLst>
            <pc:docMk/>
            <pc:sldMk cId="895897632" sldId="276"/>
            <ac:spMk id="5" creationId="{4E707C3D-4226-4BF4-821D-9FCFD4B99F2D}"/>
          </ac:spMkLst>
        </pc:spChg>
        <pc:spChg chg="add mod">
          <ac:chgData name="Clive Horton" userId="7b8b9e42-95b9-40a7-92e7-6e51be66a3a8" providerId="ADAL" clId="{FB10B978-A8B8-4BE6-BEC1-0EAD98E984F1}" dt="2022-11-22T14:38:07.304" v="1640" actId="113"/>
          <ac:spMkLst>
            <pc:docMk/>
            <pc:sldMk cId="895897632" sldId="276"/>
            <ac:spMk id="6" creationId="{5EBD9ACB-3228-4609-A0E9-A5461293044E}"/>
          </ac:spMkLst>
        </pc:spChg>
        <pc:spChg chg="add mod">
          <ac:chgData name="Clive Horton" userId="7b8b9e42-95b9-40a7-92e7-6e51be66a3a8" providerId="ADAL" clId="{FB10B978-A8B8-4BE6-BEC1-0EAD98E984F1}" dt="2022-11-22T14:36:13.238" v="1594" actId="14100"/>
          <ac:spMkLst>
            <pc:docMk/>
            <pc:sldMk cId="895897632" sldId="276"/>
            <ac:spMk id="7" creationId="{6FB6716F-9738-423A-A7B1-D9CD9C3F2706}"/>
          </ac:spMkLst>
        </pc:spChg>
        <pc:spChg chg="add mod">
          <ac:chgData name="Clive Horton" userId="7b8b9e42-95b9-40a7-92e7-6e51be66a3a8" providerId="ADAL" clId="{FB10B978-A8B8-4BE6-BEC1-0EAD98E984F1}" dt="2022-11-22T14:36:27.036" v="1607" actId="6549"/>
          <ac:spMkLst>
            <pc:docMk/>
            <pc:sldMk cId="895897632" sldId="276"/>
            <ac:spMk id="8" creationId="{DAAFA8DC-A47D-45C1-8636-8E2D855D10F2}"/>
          </ac:spMkLst>
        </pc:spChg>
        <pc:spChg chg="add mod">
          <ac:chgData name="Clive Horton" userId="7b8b9e42-95b9-40a7-92e7-6e51be66a3a8" providerId="ADAL" clId="{FB10B978-A8B8-4BE6-BEC1-0EAD98E984F1}" dt="2022-11-22T14:37:05.346" v="1637" actId="1076"/>
          <ac:spMkLst>
            <pc:docMk/>
            <pc:sldMk cId="895897632" sldId="276"/>
            <ac:spMk id="9" creationId="{E262875D-8943-4851-8EA2-18126C0AE002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urhamcountycouncil-my.sharepoint.com/personal/clive_horton_durham_gov_uk/Documents/SEND%20Caseworker%20Manager%20-%20Theme%201/SENCO%20Network%20Meetings/29-09-22%20SENCO%20Network%20Meetings%20-%20SEND%20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400" dirty="0">
                <a:solidFill>
                  <a:sysClr val="windowText" lastClr="000000"/>
                </a:solidFill>
              </a:rPr>
              <a:t>Requests for New Assessment 2018-19</a:t>
            </a:r>
            <a:r>
              <a:rPr lang="en-GB" sz="1400" baseline="0" dirty="0">
                <a:solidFill>
                  <a:sysClr val="windowText" lastClr="000000"/>
                </a:solidFill>
              </a:rPr>
              <a:t> to 2022-23</a:t>
            </a:r>
            <a:r>
              <a:rPr lang="en-GB" sz="800" baseline="0" dirty="0">
                <a:solidFill>
                  <a:srgbClr val="FF0000"/>
                </a:solidFill>
              </a:rPr>
              <a:t> </a:t>
            </a:r>
          </a:p>
          <a:p>
            <a:pPr>
              <a:defRPr/>
            </a:pPr>
            <a:r>
              <a:rPr lang="en-GB" sz="800" baseline="0" dirty="0">
                <a:solidFill>
                  <a:srgbClr val="FF0000"/>
                </a:solidFill>
              </a:rPr>
              <a:t>(Nov 22 to Aug 23 Estimate)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18-19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Sheet1!$A$3:$A$14</c:f>
              <c:strCache>
                <c:ptCount val="12"/>
                <c:pt idx="0">
                  <c:v>Sept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  <c:pt idx="4">
                  <c:v>Jan</c:v>
                </c:pt>
                <c:pt idx="5">
                  <c:v>Feb</c:v>
                </c:pt>
                <c:pt idx="6">
                  <c:v>Mar</c:v>
                </c:pt>
                <c:pt idx="7">
                  <c:v>Apr</c:v>
                </c:pt>
                <c:pt idx="8">
                  <c:v>May</c:v>
                </c:pt>
                <c:pt idx="9">
                  <c:v>Jun</c:v>
                </c:pt>
                <c:pt idx="10">
                  <c:v>Jul</c:v>
                </c:pt>
                <c:pt idx="11">
                  <c:v>Aug</c:v>
                </c:pt>
              </c:strCache>
            </c:strRef>
          </c:cat>
          <c:val>
            <c:numRef>
              <c:f>Sheet1!$B$3:$B$14</c:f>
              <c:numCache>
                <c:formatCode>General</c:formatCode>
                <c:ptCount val="12"/>
                <c:pt idx="0">
                  <c:v>26</c:v>
                </c:pt>
                <c:pt idx="1">
                  <c:v>44</c:v>
                </c:pt>
                <c:pt idx="2">
                  <c:v>43</c:v>
                </c:pt>
                <c:pt idx="3">
                  <c:v>62</c:v>
                </c:pt>
                <c:pt idx="4">
                  <c:v>43</c:v>
                </c:pt>
                <c:pt idx="5">
                  <c:v>49</c:v>
                </c:pt>
                <c:pt idx="6">
                  <c:v>164</c:v>
                </c:pt>
                <c:pt idx="7">
                  <c:v>30</c:v>
                </c:pt>
                <c:pt idx="8">
                  <c:v>32</c:v>
                </c:pt>
                <c:pt idx="9">
                  <c:v>35</c:v>
                </c:pt>
                <c:pt idx="10">
                  <c:v>42</c:v>
                </c:pt>
                <c:pt idx="1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74-47CB-9B69-545309FDF8EA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19-20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Sheet1!$A$3:$A$14</c:f>
              <c:strCache>
                <c:ptCount val="12"/>
                <c:pt idx="0">
                  <c:v>Sept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  <c:pt idx="4">
                  <c:v>Jan</c:v>
                </c:pt>
                <c:pt idx="5">
                  <c:v>Feb</c:v>
                </c:pt>
                <c:pt idx="6">
                  <c:v>Mar</c:v>
                </c:pt>
                <c:pt idx="7">
                  <c:v>Apr</c:v>
                </c:pt>
                <c:pt idx="8">
                  <c:v>May</c:v>
                </c:pt>
                <c:pt idx="9">
                  <c:v>Jun</c:v>
                </c:pt>
                <c:pt idx="10">
                  <c:v>Jul</c:v>
                </c:pt>
                <c:pt idx="11">
                  <c:v>Aug</c:v>
                </c:pt>
              </c:strCache>
            </c:strRef>
          </c:cat>
          <c:val>
            <c:numRef>
              <c:f>Sheet1!$C$3:$C$14</c:f>
              <c:numCache>
                <c:formatCode>General</c:formatCode>
                <c:ptCount val="12"/>
                <c:pt idx="0">
                  <c:v>26</c:v>
                </c:pt>
                <c:pt idx="1">
                  <c:v>45</c:v>
                </c:pt>
                <c:pt idx="2">
                  <c:v>53</c:v>
                </c:pt>
                <c:pt idx="3">
                  <c:v>62</c:v>
                </c:pt>
                <c:pt idx="4">
                  <c:v>51</c:v>
                </c:pt>
                <c:pt idx="5">
                  <c:v>69</c:v>
                </c:pt>
                <c:pt idx="6">
                  <c:v>96</c:v>
                </c:pt>
                <c:pt idx="7">
                  <c:v>31</c:v>
                </c:pt>
                <c:pt idx="8">
                  <c:v>32</c:v>
                </c:pt>
                <c:pt idx="9">
                  <c:v>33</c:v>
                </c:pt>
                <c:pt idx="10">
                  <c:v>32</c:v>
                </c:pt>
                <c:pt idx="11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74-47CB-9B69-545309FDF8EA}"/>
            </c:ext>
          </c:extLst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20-21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Sheet1!$A$3:$A$14</c:f>
              <c:strCache>
                <c:ptCount val="12"/>
                <c:pt idx="0">
                  <c:v>Sept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  <c:pt idx="4">
                  <c:v>Jan</c:v>
                </c:pt>
                <c:pt idx="5">
                  <c:v>Feb</c:v>
                </c:pt>
                <c:pt idx="6">
                  <c:v>Mar</c:v>
                </c:pt>
                <c:pt idx="7">
                  <c:v>Apr</c:v>
                </c:pt>
                <c:pt idx="8">
                  <c:v>May</c:v>
                </c:pt>
                <c:pt idx="9">
                  <c:v>Jun</c:v>
                </c:pt>
                <c:pt idx="10">
                  <c:v>Jul</c:v>
                </c:pt>
                <c:pt idx="11">
                  <c:v>Aug</c:v>
                </c:pt>
              </c:strCache>
            </c:strRef>
          </c:cat>
          <c:val>
            <c:numRef>
              <c:f>Sheet1!$D$3:$D$14</c:f>
              <c:numCache>
                <c:formatCode>General</c:formatCode>
                <c:ptCount val="12"/>
                <c:pt idx="0">
                  <c:v>32</c:v>
                </c:pt>
                <c:pt idx="1">
                  <c:v>42</c:v>
                </c:pt>
                <c:pt idx="2">
                  <c:v>45</c:v>
                </c:pt>
                <c:pt idx="3">
                  <c:v>46</c:v>
                </c:pt>
                <c:pt idx="4">
                  <c:v>40</c:v>
                </c:pt>
                <c:pt idx="5">
                  <c:v>58</c:v>
                </c:pt>
                <c:pt idx="6">
                  <c:v>117</c:v>
                </c:pt>
                <c:pt idx="7">
                  <c:v>39</c:v>
                </c:pt>
                <c:pt idx="8">
                  <c:v>52</c:v>
                </c:pt>
                <c:pt idx="9">
                  <c:v>62</c:v>
                </c:pt>
                <c:pt idx="10">
                  <c:v>42</c:v>
                </c:pt>
                <c:pt idx="1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74-47CB-9B69-545309FDF8EA}"/>
            </c:ext>
          </c:extLst>
        </c:ser>
        <c:ser>
          <c:idx val="3"/>
          <c:order val="3"/>
          <c:tx>
            <c:strRef>
              <c:f>Sheet1!$E$2</c:f>
              <c:strCache>
                <c:ptCount val="1"/>
                <c:pt idx="0">
                  <c:v>21-22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Sheet1!$A$3:$A$14</c:f>
              <c:strCache>
                <c:ptCount val="12"/>
                <c:pt idx="0">
                  <c:v>Sept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  <c:pt idx="4">
                  <c:v>Jan</c:v>
                </c:pt>
                <c:pt idx="5">
                  <c:v>Feb</c:v>
                </c:pt>
                <c:pt idx="6">
                  <c:v>Mar</c:v>
                </c:pt>
                <c:pt idx="7">
                  <c:v>Apr</c:v>
                </c:pt>
                <c:pt idx="8">
                  <c:v>May</c:v>
                </c:pt>
                <c:pt idx="9">
                  <c:v>Jun</c:v>
                </c:pt>
                <c:pt idx="10">
                  <c:v>Jul</c:v>
                </c:pt>
                <c:pt idx="11">
                  <c:v>Aug</c:v>
                </c:pt>
              </c:strCache>
            </c:strRef>
          </c:cat>
          <c:val>
            <c:numRef>
              <c:f>Sheet1!$E$3:$E$14</c:f>
              <c:numCache>
                <c:formatCode>General</c:formatCode>
                <c:ptCount val="12"/>
                <c:pt idx="0">
                  <c:v>47</c:v>
                </c:pt>
                <c:pt idx="1">
                  <c:v>63</c:v>
                </c:pt>
                <c:pt idx="2">
                  <c:v>63</c:v>
                </c:pt>
                <c:pt idx="3">
                  <c:v>86</c:v>
                </c:pt>
                <c:pt idx="4">
                  <c:v>66</c:v>
                </c:pt>
                <c:pt idx="5">
                  <c:v>112</c:v>
                </c:pt>
                <c:pt idx="6">
                  <c:v>194</c:v>
                </c:pt>
                <c:pt idx="7">
                  <c:v>52</c:v>
                </c:pt>
                <c:pt idx="8">
                  <c:v>80</c:v>
                </c:pt>
                <c:pt idx="9">
                  <c:v>7</c:v>
                </c:pt>
                <c:pt idx="10">
                  <c:v>68</c:v>
                </c:pt>
                <c:pt idx="11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F74-47CB-9B69-545309FDF8EA}"/>
            </c:ext>
          </c:extLst>
        </c:ser>
        <c:ser>
          <c:idx val="4"/>
          <c:order val="4"/>
          <c:tx>
            <c:strRef>
              <c:f>Sheet1!$F$2</c:f>
              <c:strCache>
                <c:ptCount val="1"/>
                <c:pt idx="0">
                  <c:v>22-23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fld id="{8CDB81E1-F17D-4406-BAA4-E158A265EF80}" type="VALUE">
                      <a:rPr lang="en-US">
                        <a:solidFill>
                          <a:sysClr val="windowText" lastClr="000000"/>
                        </a:solidFill>
                      </a:rPr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8F74-47CB-9B69-545309FDF8E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D2D5B429-52B0-41E0-AB74-18C00DAA3B1F}" type="VALUE">
                      <a:rPr lang="en-US">
                        <a:solidFill>
                          <a:srgbClr val="FF0000"/>
                        </a:solidFill>
                      </a:rPr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8F74-47CB-9B69-545309FDF8EA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11D0418-C29A-49C3-86C8-3E6638E4923B}" type="VALUE">
                      <a:rPr lang="en-US" b="1">
                        <a:solidFill>
                          <a:srgbClr val="FF0000"/>
                        </a:solidFill>
                      </a:rPr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8F74-47CB-9B69-545309FDF8EA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7362A2B3-312B-4B1C-BA36-5E2C837FE8FC}" type="VALUE">
                      <a:rPr lang="en-US" b="1">
                        <a:solidFill>
                          <a:srgbClr val="FF0000"/>
                        </a:solidFill>
                      </a:rPr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8F74-47CB-9B69-545309FDF8EA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8E8D0817-719B-4BB1-A104-B29FC2BF5077}" type="VALUE">
                      <a:rPr lang="en-US" b="1">
                        <a:solidFill>
                          <a:srgbClr val="FF0000"/>
                        </a:solidFill>
                      </a:rPr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8F74-47CB-9B69-545309FDF8EA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62F44AA1-3D23-4274-96F8-D9B9817BDF7C}" type="VALUE">
                      <a:rPr lang="en-US" b="1">
                        <a:solidFill>
                          <a:srgbClr val="FF0000"/>
                        </a:solidFill>
                      </a:rPr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8F74-47CB-9B69-545309FDF8EA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73B6495F-0711-47AC-98A6-34511FF2A57D}" type="VALUE">
                      <a:rPr lang="en-US" b="1">
                        <a:solidFill>
                          <a:srgbClr val="FF0000"/>
                        </a:solidFill>
                      </a:rPr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8F74-47CB-9B69-545309FDF8EA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75993E8D-F01B-423E-A30A-83381A3C77B7}" type="VALUE">
                      <a:rPr lang="en-US" b="1">
                        <a:solidFill>
                          <a:srgbClr val="FF0000"/>
                        </a:solidFill>
                      </a:rPr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8F74-47CB-9B69-545309FDF8EA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FEF9DA29-17E4-4E85-9589-489742E8BA3F}" type="VALUE">
                      <a:rPr lang="en-US" b="1">
                        <a:solidFill>
                          <a:srgbClr val="FF0000"/>
                        </a:solidFill>
                      </a:rPr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8F74-47CB-9B69-545309FDF8EA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305E8F4B-7BAD-4108-9AB5-224FE1CF75FA}" type="VALUE">
                      <a:rPr lang="en-US" b="1">
                        <a:solidFill>
                          <a:srgbClr val="FF0000"/>
                        </a:solidFill>
                      </a:rPr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8F74-47CB-9B69-545309FDF8EA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D252FBB1-008F-495E-BE4C-C51C14837E51}" type="VALUE">
                      <a:rPr lang="en-US" b="1">
                        <a:solidFill>
                          <a:srgbClr val="FF0000"/>
                        </a:solidFill>
                      </a:rPr>
                      <a:pPr/>
                      <a:t>[VALUE]</a:t>
                    </a:fld>
                    <a:endParaRPr lang="en-GB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8F74-47CB-9B69-545309FDF8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Sheet1!$A$3:$A$14</c:f>
              <c:strCache>
                <c:ptCount val="12"/>
                <c:pt idx="0">
                  <c:v>Sept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  <c:pt idx="4">
                  <c:v>Jan</c:v>
                </c:pt>
                <c:pt idx="5">
                  <c:v>Feb</c:v>
                </c:pt>
                <c:pt idx="6">
                  <c:v>Mar</c:v>
                </c:pt>
                <c:pt idx="7">
                  <c:v>Apr</c:v>
                </c:pt>
                <c:pt idx="8">
                  <c:v>May</c:v>
                </c:pt>
                <c:pt idx="9">
                  <c:v>Jun</c:v>
                </c:pt>
                <c:pt idx="10">
                  <c:v>Jul</c:v>
                </c:pt>
                <c:pt idx="11">
                  <c:v>Aug</c:v>
                </c:pt>
              </c:strCache>
            </c:strRef>
          </c:cat>
          <c:val>
            <c:numRef>
              <c:f>Sheet1!$F$3:$F$14</c:f>
              <c:numCache>
                <c:formatCode>0</c:formatCode>
                <c:ptCount val="12"/>
                <c:pt idx="0" formatCode="General">
                  <c:v>61</c:v>
                </c:pt>
                <c:pt idx="1">
                  <c:v>92</c:v>
                </c:pt>
                <c:pt idx="2">
                  <c:v>81.27</c:v>
                </c:pt>
                <c:pt idx="3">
                  <c:v>110.94</c:v>
                </c:pt>
                <c:pt idx="4">
                  <c:v>85.14</c:v>
                </c:pt>
                <c:pt idx="5">
                  <c:v>144.48000000000002</c:v>
                </c:pt>
                <c:pt idx="6">
                  <c:v>250.26000000000002</c:v>
                </c:pt>
                <c:pt idx="7">
                  <c:v>67.08</c:v>
                </c:pt>
                <c:pt idx="8">
                  <c:v>103.2</c:v>
                </c:pt>
                <c:pt idx="9">
                  <c:v>9.0300000000000011</c:v>
                </c:pt>
                <c:pt idx="10">
                  <c:v>87.72</c:v>
                </c:pt>
                <c:pt idx="11">
                  <c:v>21.93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8F74-47CB-9B69-545309FDF8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05861551"/>
        <c:axId val="2005864047"/>
      </c:barChart>
      <c:catAx>
        <c:axId val="20058615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5864047"/>
        <c:crosses val="autoZero"/>
        <c:auto val="1"/>
        <c:lblAlgn val="ctr"/>
        <c:lblOffset val="100"/>
        <c:noMultiLvlLbl val="0"/>
      </c:catAx>
      <c:valAx>
        <c:axId val="20058640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58615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22225" cap="flat" cmpd="sng" algn="ctr">
      <a:solidFill>
        <a:schemeClr val="tx1"/>
      </a:solidFill>
      <a:round/>
    </a:ln>
    <a:effectLst/>
  </c:spPr>
  <c:txPr>
    <a:bodyPr/>
    <a:lstStyle/>
    <a:p>
      <a:pPr>
        <a:defRPr sz="900" baseline="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A12F06-E96B-4462-A85B-094D329E429B}" type="datetimeFigureOut">
              <a:rPr lang="en-GB" smtClean="0"/>
              <a:t>22/11/2022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866E94-F74C-400F-9153-3855948DC97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1471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25CEF5-5581-4445-9A65-23D2DEFB2043}" type="slidenum">
              <a:rPr lang="en-GB" smtClean="0"/>
              <a:pPr>
                <a:defRPr/>
              </a:pPr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8253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Reading</a:t>
            </a:r>
            <a:r>
              <a:rPr lang="en-GB" baseline="0" dirty="0"/>
              <a:t> for meaning</a:t>
            </a:r>
          </a:p>
          <a:p>
            <a:r>
              <a:rPr lang="en-GB" baseline="0" dirty="0"/>
              <a:t>Adapting planning</a:t>
            </a:r>
          </a:p>
          <a:p>
            <a:r>
              <a:rPr lang="en-GB" baseline="0" dirty="0"/>
              <a:t>Talk for writing</a:t>
            </a:r>
          </a:p>
          <a:p>
            <a:r>
              <a:rPr lang="en-GB" baseline="0" dirty="0"/>
              <a:t>Resources, websites, apps</a:t>
            </a:r>
          </a:p>
          <a:p>
            <a:r>
              <a:rPr lang="en-GB" baseline="0" dirty="0"/>
              <a:t>Mixture of activities from Fstage to y6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25CEF5-5581-4445-9A65-23D2DEFB2043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5286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5734852"/>
            <a:ext cx="12192000" cy="1123147"/>
          </a:xfrm>
          <a:prstGeom prst="rect">
            <a:avLst/>
          </a:prstGeom>
          <a:solidFill>
            <a:srgbClr val="0068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004" y="5778396"/>
            <a:ext cx="2078564" cy="95089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7" t="32488" r="59524" b="31086"/>
          <a:stretch/>
        </p:blipFill>
        <p:spPr>
          <a:xfrm>
            <a:off x="348344" y="5997068"/>
            <a:ext cx="3624943" cy="62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649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5734852"/>
            <a:ext cx="12192000" cy="1123147"/>
          </a:xfrm>
          <a:prstGeom prst="rect">
            <a:avLst/>
          </a:prstGeom>
          <a:solidFill>
            <a:srgbClr val="0068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004" y="5778396"/>
            <a:ext cx="2078564" cy="95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822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1583B-D90B-46C3-ADF6-91D1468935C5}" type="datetimeFigureOut">
              <a:rPr lang="en-GB" smtClean="0"/>
              <a:t>22/11/2022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0722C-8A07-476A-BAB9-CF4951BC94A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5091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1583B-D90B-46C3-ADF6-91D1468935C5}" type="datetimeFigureOut">
              <a:rPr lang="en-GB" smtClean="0"/>
              <a:t>22/11/2022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0722C-8A07-476A-BAB9-CF4951BC94A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6372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1583B-D90B-46C3-ADF6-91D1468935C5}" type="datetimeFigureOut">
              <a:rPr lang="en-GB" smtClean="0"/>
              <a:t>22/11/2022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0722C-8A07-476A-BAB9-CF4951BC94A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2169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1583B-D90B-46C3-ADF6-91D1468935C5}" type="datetimeFigureOut">
              <a:rPr lang="en-GB" smtClean="0"/>
              <a:t>22/11/2022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0722C-8A07-476A-BAB9-CF4951BC94A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9763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1583B-D90B-46C3-ADF6-91D1468935C5}" type="datetimeFigureOut">
              <a:rPr lang="en-GB" smtClean="0"/>
              <a:t>22/11/2022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0722C-8A07-476A-BAB9-CF4951BC94A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4767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1583B-D90B-46C3-ADF6-91D1468935C5}" type="datetimeFigureOut">
              <a:rPr lang="en-GB" smtClean="0"/>
              <a:t>22/11/2022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0722C-8A07-476A-BAB9-CF4951BC94A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0329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1583B-D90B-46C3-ADF6-91D1468935C5}" type="datetimeFigureOut">
              <a:rPr lang="en-GB" smtClean="0"/>
              <a:t>22/11/2022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0722C-8A07-476A-BAB9-CF4951BC94A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4424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1583B-D90B-46C3-ADF6-91D1468935C5}" type="datetimeFigureOut">
              <a:rPr lang="en-GB" smtClean="0"/>
              <a:t>22/11/2022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0722C-8A07-476A-BAB9-CF4951BC94A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3209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1583B-D90B-46C3-ADF6-91D1468935C5}" type="datetimeFigureOut">
              <a:rPr lang="en-GB" smtClean="0"/>
              <a:t>22/11/2022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0722C-8A07-476A-BAB9-CF4951BC94A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82221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1583B-D90B-46C3-ADF6-91D1468935C5}" type="datetimeFigureOut">
              <a:rPr lang="en-GB" smtClean="0"/>
              <a:t>22/11/2022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0722C-8A07-476A-BAB9-CF4951BC94A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90437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97B4C-8C3B-4D3D-B228-5825227A4308}" type="datetimeFigureOut">
              <a:rPr lang="en-US"/>
              <a:pPr>
                <a:defRPr/>
              </a:pPr>
              <a:t>11/22/2022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E76F9-9CB4-4937-B83D-A380C4D0506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14032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ED20A-D297-41D2-B37F-39B21CECD1E3}" type="datetimeFigureOut">
              <a:rPr lang="en-US"/>
              <a:pPr>
                <a:defRPr/>
              </a:pPr>
              <a:t>11/22/2022</a:t>
            </a:fld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96C50-63DD-4186-98B0-84F0710664B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39570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10871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524000"/>
            <a:ext cx="10871200" cy="4191000"/>
          </a:xfrm>
        </p:spPr>
        <p:txBody>
          <a:bodyPr/>
          <a:lstStyle/>
          <a:p>
            <a:pPr lvl="0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990318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1583B-D90B-46C3-ADF6-91D1468935C5}" type="datetimeFigureOut">
              <a:rPr lang="en-GB" smtClean="0"/>
              <a:t>22/11/2022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0722C-8A07-476A-BAB9-CF4951BC94A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0362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live.Horton@durham.gov.u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samantha.Black@durham.gov.uk" TargetMode="External"/><Relationship Id="rId4" Type="http://schemas.openxmlformats.org/officeDocument/2006/relationships/hyperlink" Target="mailto:teri.cbland@durham.gov.uk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56EAAF-33B4-4AFA-BBD8-1C7FD974CC96}"/>
              </a:ext>
            </a:extLst>
          </p:cNvPr>
          <p:cNvSpPr txBox="1"/>
          <p:nvPr/>
        </p:nvSpPr>
        <p:spPr>
          <a:xfrm>
            <a:off x="1463039" y="730075"/>
            <a:ext cx="829697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Durham SEND Casework Team</a:t>
            </a:r>
          </a:p>
          <a:p>
            <a:pPr algn="ctr"/>
            <a:endParaRPr lang="en-GB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Theme 1 – New Assessments – Nursery to Yr10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Clive Horton  </a:t>
            </a:r>
            <a:r>
              <a:rPr lang="en-GB" altLang="en-US" sz="2400" dirty="0">
                <a:solidFill>
                  <a:srgbClr val="000000"/>
                </a:solidFill>
                <a:latin typeface="Calibri" panose="020F0502020204030204" pitchFamily="34" charset="0"/>
                <a:hlinkClick r:id="rId3"/>
              </a:rPr>
              <a:t>clive.horton@durham.gov.uk</a:t>
            </a:r>
            <a:endParaRPr lang="en-GB" alt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Theme 2 – Annual Reviews – Nursery to Yr10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Teri Corsan-Bland  </a:t>
            </a:r>
            <a:r>
              <a:rPr lang="en-GB" altLang="en-US" sz="2400" dirty="0">
                <a:solidFill>
                  <a:srgbClr val="000000"/>
                </a:solidFill>
                <a:latin typeface="Calibri" panose="020F0502020204030204" pitchFamily="34" charset="0"/>
                <a:hlinkClick r:id="rId4"/>
              </a:rPr>
              <a:t>teri.cbland@durham.gov.uk</a:t>
            </a:r>
            <a:endParaRPr lang="en-GB" alt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Theme 3 – Post-16 Yr11 plus Assessments and Reviews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Sam Black  </a:t>
            </a:r>
            <a:r>
              <a:rPr lang="en-GB" altLang="en-US" sz="2400" dirty="0">
                <a:solidFill>
                  <a:srgbClr val="000000"/>
                </a:solidFill>
                <a:latin typeface="Calibri" panose="020F0502020204030204" pitchFamily="34" charset="0"/>
                <a:hlinkClick r:id="rId5"/>
              </a:rPr>
              <a:t>samantha.Black@durham.gov.uk</a:t>
            </a:r>
            <a:endParaRPr lang="en-GB" alt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637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4C6C48-F141-4722-A331-7262EBC3F290}"/>
              </a:ext>
            </a:extLst>
          </p:cNvPr>
          <p:cNvSpPr txBox="1"/>
          <p:nvPr/>
        </p:nvSpPr>
        <p:spPr>
          <a:xfrm>
            <a:off x="1746202" y="1138691"/>
            <a:ext cx="698391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Current Pressures within the SEND Casework Team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Overview of funding banding in mainstream schools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Improving Communication with Parents/Carers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Strengthening the decision making process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564580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CA7DE4-9300-4CCA-8C2E-EC08A5A77E7B}"/>
              </a:ext>
            </a:extLst>
          </p:cNvPr>
          <p:cNvSpPr txBox="1"/>
          <p:nvPr/>
        </p:nvSpPr>
        <p:spPr>
          <a:xfrm>
            <a:off x="374333" y="199628"/>
            <a:ext cx="4632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New Assessment Requests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3C821C-10DB-4E95-B28A-AB08064B17F2}"/>
              </a:ext>
            </a:extLst>
          </p:cNvPr>
          <p:cNvSpPr txBox="1"/>
          <p:nvPr/>
        </p:nvSpPr>
        <p:spPr>
          <a:xfrm>
            <a:off x="9131153" y="568960"/>
            <a:ext cx="283845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Profile of assessments remains consistently the same</a:t>
            </a:r>
          </a:p>
          <a:p>
            <a:endParaRPr lang="en-GB" sz="800" dirty="0"/>
          </a:p>
          <a:p>
            <a:r>
              <a:rPr lang="en-GB" sz="1600" b="1" dirty="0">
                <a:solidFill>
                  <a:srgbClr val="FF0000"/>
                </a:solidFill>
              </a:rPr>
              <a:t>Spike in March – Impact of guidance date</a:t>
            </a:r>
          </a:p>
          <a:p>
            <a:endParaRPr lang="en-GB" sz="800" b="1" dirty="0">
              <a:solidFill>
                <a:srgbClr val="FF0000"/>
              </a:solidFill>
            </a:endParaRPr>
          </a:p>
          <a:p>
            <a:r>
              <a:rPr lang="en-GB" sz="1600" dirty="0"/>
              <a:t>Total number of requests increasing</a:t>
            </a:r>
          </a:p>
          <a:p>
            <a:r>
              <a:rPr lang="en-GB" sz="1600" dirty="0"/>
              <a:t>2018 -19	  583</a:t>
            </a:r>
          </a:p>
          <a:p>
            <a:r>
              <a:rPr lang="en-GB" sz="1600" dirty="0"/>
              <a:t>2019-20	  544</a:t>
            </a:r>
          </a:p>
          <a:p>
            <a:r>
              <a:rPr lang="en-GB" sz="1600" dirty="0"/>
              <a:t>2020-21	  582</a:t>
            </a:r>
          </a:p>
          <a:p>
            <a:r>
              <a:rPr lang="en-GB" sz="1600" dirty="0"/>
              <a:t>2021-22	  855</a:t>
            </a:r>
          </a:p>
          <a:p>
            <a:r>
              <a:rPr lang="en-GB" sz="1600" dirty="0"/>
              <a:t>2022-23	</a:t>
            </a:r>
            <a:r>
              <a:rPr lang="en-GB" sz="1600" dirty="0">
                <a:solidFill>
                  <a:srgbClr val="FF0000"/>
                </a:solidFill>
              </a:rPr>
              <a:t>1114-Estimate</a:t>
            </a:r>
          </a:p>
          <a:p>
            <a:endParaRPr lang="en-GB" sz="800" dirty="0"/>
          </a:p>
          <a:p>
            <a:r>
              <a:rPr lang="en-GB" sz="1600" dirty="0"/>
              <a:t>Requests</a:t>
            </a:r>
          </a:p>
          <a:p>
            <a:r>
              <a:rPr lang="en-GB" sz="1600" dirty="0"/>
              <a:t>KS1(inc R)	around 24%</a:t>
            </a:r>
          </a:p>
          <a:p>
            <a:r>
              <a:rPr lang="en-GB" sz="1600" dirty="0"/>
              <a:t>KS2	around 46%</a:t>
            </a:r>
          </a:p>
          <a:p>
            <a:r>
              <a:rPr lang="en-GB" sz="1600" dirty="0"/>
              <a:t>KS3	around 23%</a:t>
            </a:r>
          </a:p>
          <a:p>
            <a:r>
              <a:rPr lang="en-GB" sz="1600" dirty="0"/>
              <a:t>KS4	around   7%</a:t>
            </a:r>
          </a:p>
          <a:p>
            <a:endParaRPr lang="en-GB" sz="800" dirty="0"/>
          </a:p>
          <a:p>
            <a:r>
              <a:rPr lang="en-GB" sz="1600" dirty="0"/>
              <a:t>34 new assessments in</a:t>
            </a:r>
          </a:p>
          <a:p>
            <a:r>
              <a:rPr lang="en-GB" sz="1600" dirty="0"/>
              <a:t>November 2022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2E87DBC-7F6F-402F-8193-D7BBA8D707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9226032"/>
              </p:ext>
            </p:extLst>
          </p:nvPr>
        </p:nvGraphicFramePr>
        <p:xfrm>
          <a:off x="374332" y="568960"/>
          <a:ext cx="8386895" cy="4959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31495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2189341-7570-417A-874C-385E34A6FB6C}"/>
              </a:ext>
            </a:extLst>
          </p:cNvPr>
          <p:cNvSpPr/>
          <p:nvPr/>
        </p:nvSpPr>
        <p:spPr>
          <a:xfrm>
            <a:off x="3000375" y="4405547"/>
            <a:ext cx="5854700" cy="663408"/>
          </a:xfrm>
          <a:prstGeom prst="roundRect">
            <a:avLst/>
          </a:prstGeom>
          <a:solidFill>
            <a:srgbClr val="94B6D2"/>
          </a:solidFill>
          <a:ln w="12700" cap="flat" cmpd="sng" algn="ctr">
            <a:solidFill>
              <a:srgbClr val="94B6D2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endParaRPr lang="en-GB" sz="16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en-GB" sz="1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Band D1/D2</a:t>
            </a:r>
            <a:endParaRPr lang="en-GB" sz="16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en-GB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Band D1 - £9,000       Band D2 - £11,000</a:t>
            </a:r>
          </a:p>
          <a:p>
            <a:pPr algn="ctr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n-GB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ADA33F3-B8C4-4783-A266-3DCF90992754}"/>
              </a:ext>
            </a:extLst>
          </p:cNvPr>
          <p:cNvSpPr/>
          <p:nvPr/>
        </p:nvSpPr>
        <p:spPr>
          <a:xfrm>
            <a:off x="3006725" y="3429000"/>
            <a:ext cx="5873750" cy="663408"/>
          </a:xfrm>
          <a:prstGeom prst="roundRect">
            <a:avLst/>
          </a:prstGeom>
          <a:solidFill>
            <a:srgbClr val="94B6D2"/>
          </a:solidFill>
          <a:ln w="12700" cap="flat" cmpd="sng" algn="ctr">
            <a:solidFill>
              <a:srgbClr val="94B6D2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en-GB" sz="1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Band C1/C2</a:t>
            </a:r>
            <a:endParaRPr lang="en-GB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en-GB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Band C1 - £5,000        Band C2 - £7,000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D25E25C-8A87-41FB-A15F-3C2B29D919BF}"/>
              </a:ext>
            </a:extLst>
          </p:cNvPr>
          <p:cNvSpPr/>
          <p:nvPr/>
        </p:nvSpPr>
        <p:spPr>
          <a:xfrm>
            <a:off x="2277193" y="1000554"/>
            <a:ext cx="7348855" cy="1249267"/>
          </a:xfrm>
          <a:prstGeom prst="roundRect">
            <a:avLst/>
          </a:prstGeom>
          <a:solidFill>
            <a:srgbClr val="94B6D2"/>
          </a:solidFill>
          <a:ln w="12700" cap="flat" cmpd="sng" algn="ctr">
            <a:solidFill>
              <a:srgbClr val="94B6D2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n-GB" sz="1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Band A – Special Educational Provision from Core and Notional Budgets </a:t>
            </a:r>
            <a:endParaRPr lang="en-GB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en-GB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Schools are expected to</a:t>
            </a:r>
            <a:r>
              <a:rPr lang="en-GB" sz="1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provide ‘additional to and different from’ provision to meet identified SEND needs up to the value of £6,000 notional funding for each pupil.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E707C3D-4226-4BF4-821D-9FCFD4B99F2D}"/>
              </a:ext>
            </a:extLst>
          </p:cNvPr>
          <p:cNvSpPr/>
          <p:nvPr/>
        </p:nvSpPr>
        <p:spPr>
          <a:xfrm>
            <a:off x="3000375" y="2491662"/>
            <a:ext cx="5892800" cy="663408"/>
          </a:xfrm>
          <a:prstGeom prst="roundRect">
            <a:avLst/>
          </a:prstGeom>
          <a:solidFill>
            <a:srgbClr val="94B6D2"/>
          </a:solidFill>
          <a:ln w="12700" cap="flat" cmpd="sng" algn="ctr">
            <a:solidFill>
              <a:srgbClr val="94B6D2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en-GB" sz="1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Band B1/2</a:t>
            </a:r>
            <a:endParaRPr lang="en-GB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en-GB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Band B1 - £1,000         Band B2 - £3,000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BD9ACB-3228-4609-A0E9-A5461293044E}"/>
              </a:ext>
            </a:extLst>
          </p:cNvPr>
          <p:cNvSpPr txBox="1"/>
          <p:nvPr/>
        </p:nvSpPr>
        <p:spPr>
          <a:xfrm>
            <a:off x="442760" y="190650"/>
            <a:ext cx="9480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New Funding Process -  All New EHCP and SEN Support Top-Up Funding from September 2022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B6716F-9738-423A-A7B1-D9CD9C3F2706}"/>
              </a:ext>
            </a:extLst>
          </p:cNvPr>
          <p:cNvSpPr txBox="1"/>
          <p:nvPr/>
        </p:nvSpPr>
        <p:spPr>
          <a:xfrm>
            <a:off x="9249877" y="2685448"/>
            <a:ext cx="2204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Increased Support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AFA8DC-A47D-45C1-8636-8E2D855D10F2}"/>
              </a:ext>
            </a:extLst>
          </p:cNvPr>
          <p:cNvSpPr txBox="1"/>
          <p:nvPr/>
        </p:nvSpPr>
        <p:spPr>
          <a:xfrm>
            <a:off x="9249877" y="3618555"/>
            <a:ext cx="2204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Frequent Support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62875D-8943-4851-8EA2-18126C0AE002}"/>
              </a:ext>
            </a:extLst>
          </p:cNvPr>
          <p:cNvSpPr txBox="1"/>
          <p:nvPr/>
        </p:nvSpPr>
        <p:spPr>
          <a:xfrm>
            <a:off x="9249877" y="4422624"/>
            <a:ext cx="27047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Frequent and</a:t>
            </a:r>
          </a:p>
          <a:p>
            <a:r>
              <a:rPr lang="en-GB" dirty="0"/>
              <a:t>Intensive Support</a:t>
            </a:r>
          </a:p>
        </p:txBody>
      </p:sp>
    </p:spTree>
    <p:extLst>
      <p:ext uri="{BB962C8B-B14F-4D97-AF65-F5344CB8AC3E}">
        <p14:creationId xmlns:p14="http://schemas.microsoft.com/office/powerpoint/2010/main" val="895897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>
            <a:extLst>
              <a:ext uri="{FF2B5EF4-FFF2-40B4-BE49-F238E27FC236}">
                <a16:creationId xmlns:a16="http://schemas.microsoft.com/office/drawing/2014/main" id="{6F1A45A3-3364-4159-86B6-1E8EB05BA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403" y="4941049"/>
            <a:ext cx="1753901" cy="307777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GB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Quality First Teaching</a:t>
            </a:r>
          </a:p>
        </p:txBody>
      </p:sp>
      <p:sp>
        <p:nvSpPr>
          <p:cNvPr id="3" name="TextBox 8">
            <a:extLst>
              <a:ext uri="{FF2B5EF4-FFF2-40B4-BE49-F238E27FC236}">
                <a16:creationId xmlns:a16="http://schemas.microsoft.com/office/drawing/2014/main" id="{FA00C702-18F7-4949-8CBC-F3C3E4D768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202" y="3969120"/>
            <a:ext cx="1753901" cy="307777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GB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Short Note SEN</a:t>
            </a: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AE782F0F-B646-49EC-8A5D-6DE33DB25B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066" y="3112337"/>
            <a:ext cx="1753901" cy="307777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GB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SEN Support Plan</a:t>
            </a: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AA75C30B-DE0D-4879-80B3-D274A5E664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5778" y="2176899"/>
            <a:ext cx="1753901" cy="307777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GB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Statutory Assessment</a:t>
            </a: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EC537D86-CB7E-4FC9-B18E-96EE71A62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8785" y="919424"/>
            <a:ext cx="1753901" cy="738664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Education, Health and Care Needs</a:t>
            </a:r>
          </a:p>
          <a:p>
            <a:pPr algn="ctr">
              <a:spcAft>
                <a:spcPts val="600"/>
              </a:spcAft>
            </a:pPr>
            <a:r>
              <a:rPr lang="en-GB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EHCP</a:t>
            </a: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F8F29619-E4B6-4718-9342-E3264BD5D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0921" y="4706681"/>
            <a:ext cx="223768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Teachers catering for the individual needs of all children whom they have a responsibility</a:t>
            </a:r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95720C9D-92A5-4B11-BCD7-18D6A73CD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2451" y="3757258"/>
            <a:ext cx="239808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Recognising the first signs of concerns that a child is not making expected progress/a record of how best to support</a:t>
            </a:r>
          </a:p>
        </p:txBody>
      </p:sp>
      <p:sp>
        <p:nvSpPr>
          <p:cNvPr id="9" name="TextBox 14">
            <a:extLst>
              <a:ext uri="{FF2B5EF4-FFF2-40B4-BE49-F238E27FC236}">
                <a16:creationId xmlns:a16="http://schemas.microsoft.com/office/drawing/2014/main" id="{50C73604-68AE-42F8-9FAE-3AB08F9F2B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2077" y="2984749"/>
            <a:ext cx="223622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A formal plan outlining how children can be supported with expected outcomes</a:t>
            </a:r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id="{BF95D031-6FB8-457A-9371-2F53B1868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864" y="1977215"/>
            <a:ext cx="247884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The process to determine the education, health and social care needs of a child an how they can best be supported</a:t>
            </a:r>
          </a:p>
        </p:txBody>
      </p:sp>
      <p:sp>
        <p:nvSpPr>
          <p:cNvPr id="11" name="TextBox 16">
            <a:extLst>
              <a:ext uri="{FF2B5EF4-FFF2-40B4-BE49-F238E27FC236}">
                <a16:creationId xmlns:a16="http://schemas.microsoft.com/office/drawing/2014/main" id="{39C03083-1876-40CF-83E3-9AE2C4FD7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8292" y="748135"/>
            <a:ext cx="2620558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A legal document provided by the Local Authority that outlines the education, health and care needs of a child, how they can be supported, by whom </a:t>
            </a:r>
          </a:p>
        </p:txBody>
      </p:sp>
      <p:sp>
        <p:nvSpPr>
          <p:cNvPr id="12" name="TextBox 17">
            <a:extLst>
              <a:ext uri="{FF2B5EF4-FFF2-40B4-BE49-F238E27FC236}">
                <a16:creationId xmlns:a16="http://schemas.microsoft.com/office/drawing/2014/main" id="{860730D8-46BA-4DDD-855F-EAD1779827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8506" y="5204874"/>
            <a:ext cx="1167806" cy="30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All Children</a:t>
            </a:r>
          </a:p>
        </p:txBody>
      </p:sp>
      <p:sp>
        <p:nvSpPr>
          <p:cNvPr id="13" name="TextBox 18">
            <a:extLst>
              <a:ext uri="{FF2B5EF4-FFF2-40B4-BE49-F238E27FC236}">
                <a16:creationId xmlns:a16="http://schemas.microsoft.com/office/drawing/2014/main" id="{E9CC422A-865E-4E40-95E2-0AD0EDDDFE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3956" y="902700"/>
            <a:ext cx="986569" cy="735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Children most in need</a:t>
            </a:r>
          </a:p>
        </p:txBody>
      </p:sp>
      <p:cxnSp>
        <p:nvCxnSpPr>
          <p:cNvPr id="14" name="Straight Arrow Connector 19">
            <a:extLst>
              <a:ext uri="{FF2B5EF4-FFF2-40B4-BE49-F238E27FC236}">
                <a16:creationId xmlns:a16="http://schemas.microsoft.com/office/drawing/2014/main" id="{2653A946-C2FD-4CD5-870E-F86C5A80B8D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531678" y="1731392"/>
            <a:ext cx="1601897" cy="3200997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20">
            <a:extLst>
              <a:ext uri="{FF2B5EF4-FFF2-40B4-BE49-F238E27FC236}">
                <a16:creationId xmlns:a16="http://schemas.microsoft.com/office/drawing/2014/main" id="{3011E2DD-1FDB-423A-8B0F-870B78C5B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438" y="264019"/>
            <a:ext cx="386845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The Graduated Approach to Learning</a:t>
            </a:r>
          </a:p>
          <a:p>
            <a:r>
              <a:rPr lang="en-GB" alt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Meeting all children's needs</a:t>
            </a: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0999FE8F-792B-4201-92BF-D26798A39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7010" y="4583690"/>
            <a:ext cx="1753901" cy="954107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Statutory duty to meet the special educational needs of ALL children on roll </a:t>
            </a:r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EFCDAC48-BD6C-43EA-8130-5ACD002A5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7010" y="486525"/>
            <a:ext cx="1753901" cy="52322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Independent Special Schools</a:t>
            </a:r>
          </a:p>
        </p:txBody>
      </p:sp>
      <p:sp>
        <p:nvSpPr>
          <p:cNvPr id="21" name="TextBox 11">
            <a:extLst>
              <a:ext uri="{FF2B5EF4-FFF2-40B4-BE49-F238E27FC236}">
                <a16:creationId xmlns:a16="http://schemas.microsoft.com/office/drawing/2014/main" id="{1975EA93-BFE6-4307-9121-F5733B88F4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7010" y="1134868"/>
            <a:ext cx="1753901" cy="52322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Maintained/Academy Special School</a:t>
            </a:r>
          </a:p>
        </p:txBody>
      </p:sp>
      <p:sp>
        <p:nvSpPr>
          <p:cNvPr id="22" name="TextBox 11">
            <a:extLst>
              <a:ext uri="{FF2B5EF4-FFF2-40B4-BE49-F238E27FC236}">
                <a16:creationId xmlns:a16="http://schemas.microsoft.com/office/drawing/2014/main" id="{1D19B9B0-6ABB-41FB-84C7-37428021D7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7010" y="1826083"/>
            <a:ext cx="1753901" cy="52322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Enhanced Learning Provision</a:t>
            </a:r>
          </a:p>
        </p:txBody>
      </p:sp>
      <p:sp>
        <p:nvSpPr>
          <p:cNvPr id="23" name="TextBox 11">
            <a:extLst>
              <a:ext uri="{FF2B5EF4-FFF2-40B4-BE49-F238E27FC236}">
                <a16:creationId xmlns:a16="http://schemas.microsoft.com/office/drawing/2014/main" id="{CFFB1393-064B-401E-98A2-04295746FF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4715" y="921149"/>
            <a:ext cx="1610828" cy="4308872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GB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alt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Mainstream</a:t>
            </a:r>
          </a:p>
          <a:p>
            <a:pPr algn="ctr"/>
            <a:r>
              <a:rPr lang="en-GB" alt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School</a:t>
            </a:r>
          </a:p>
          <a:p>
            <a:pPr algn="ctr"/>
            <a:endParaRPr lang="en-GB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493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46DB84-E99D-46E0-9633-46F35D83CDD7}"/>
              </a:ext>
            </a:extLst>
          </p:cNvPr>
          <p:cNvSpPr txBox="1"/>
          <p:nvPr/>
        </p:nvSpPr>
        <p:spPr>
          <a:xfrm>
            <a:off x="3616744" y="842318"/>
            <a:ext cx="2668769" cy="107721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/>
              <a:t>Gathering of further evidence to determine how best to support needs of a child/young person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16CCE3-1C28-441D-BFC6-7469D27D5CA2}"/>
              </a:ext>
            </a:extLst>
          </p:cNvPr>
          <p:cNvSpPr txBox="1"/>
          <p:nvPr/>
        </p:nvSpPr>
        <p:spPr>
          <a:xfrm>
            <a:off x="1803282" y="903874"/>
            <a:ext cx="887639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SEND Panel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D712B6-0755-4DD9-8569-87D89D1EE291}"/>
              </a:ext>
            </a:extLst>
          </p:cNvPr>
          <p:cNvSpPr txBox="1"/>
          <p:nvPr/>
        </p:nvSpPr>
        <p:spPr>
          <a:xfrm>
            <a:off x="2591646" y="3774160"/>
            <a:ext cx="4718963" cy="58477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/>
              <a:t>Possible discussions with professionals and parents to confirm needs and how they can best be met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3A76BC-6E7D-4263-B061-2E4D7A873C48}"/>
              </a:ext>
            </a:extLst>
          </p:cNvPr>
          <p:cNvSpPr txBox="1"/>
          <p:nvPr/>
        </p:nvSpPr>
        <p:spPr>
          <a:xfrm>
            <a:off x="9982602" y="2641836"/>
            <a:ext cx="1711481" cy="58477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/>
              <a:t>Final EHCP completed/issued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9EC31AB-D8F2-452A-84A9-8EAF673217D6}"/>
              </a:ext>
            </a:extLst>
          </p:cNvPr>
          <p:cNvCxnSpPr>
            <a:cxnSpLocks/>
          </p:cNvCxnSpPr>
          <p:nvPr/>
        </p:nvCxnSpPr>
        <p:spPr>
          <a:xfrm>
            <a:off x="1353658" y="2098249"/>
            <a:ext cx="9840523" cy="0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192BDE3-4CBB-4521-A110-8E0DB159888A}"/>
              </a:ext>
            </a:extLst>
          </p:cNvPr>
          <p:cNvCxnSpPr>
            <a:cxnSpLocks/>
          </p:cNvCxnSpPr>
          <p:nvPr/>
        </p:nvCxnSpPr>
        <p:spPr>
          <a:xfrm>
            <a:off x="1366466" y="1583182"/>
            <a:ext cx="0" cy="1030135"/>
          </a:xfrm>
          <a:prstGeom prst="straightConnector1">
            <a:avLst/>
          </a:prstGeom>
          <a:ln w="444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5E1DE1A-13FF-44F1-9480-AD316D3EEEC2}"/>
              </a:ext>
            </a:extLst>
          </p:cNvPr>
          <p:cNvCxnSpPr>
            <a:cxnSpLocks/>
          </p:cNvCxnSpPr>
          <p:nvPr/>
        </p:nvCxnSpPr>
        <p:spPr>
          <a:xfrm>
            <a:off x="3140151" y="1583182"/>
            <a:ext cx="0" cy="1030135"/>
          </a:xfrm>
          <a:prstGeom prst="straightConnector1">
            <a:avLst/>
          </a:prstGeom>
          <a:ln w="444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C9BC51A-5051-4ECA-BDCC-9C913CFCF349}"/>
              </a:ext>
            </a:extLst>
          </p:cNvPr>
          <p:cNvCxnSpPr>
            <a:cxnSpLocks/>
          </p:cNvCxnSpPr>
          <p:nvPr/>
        </p:nvCxnSpPr>
        <p:spPr>
          <a:xfrm>
            <a:off x="6762107" y="1583182"/>
            <a:ext cx="0" cy="1030135"/>
          </a:xfrm>
          <a:prstGeom prst="straightConnector1">
            <a:avLst/>
          </a:prstGeom>
          <a:ln w="444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3C48038-D836-418D-9C6B-FABA4E738747}"/>
              </a:ext>
            </a:extLst>
          </p:cNvPr>
          <p:cNvCxnSpPr>
            <a:cxnSpLocks/>
          </p:cNvCxnSpPr>
          <p:nvPr/>
        </p:nvCxnSpPr>
        <p:spPr>
          <a:xfrm>
            <a:off x="10838342" y="1583182"/>
            <a:ext cx="0" cy="1030135"/>
          </a:xfrm>
          <a:prstGeom prst="straightConnector1">
            <a:avLst/>
          </a:prstGeom>
          <a:ln w="444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53F861B-E860-4051-824B-A15D7623DA97}"/>
              </a:ext>
            </a:extLst>
          </p:cNvPr>
          <p:cNvCxnSpPr>
            <a:cxnSpLocks/>
          </p:cNvCxnSpPr>
          <p:nvPr/>
        </p:nvCxnSpPr>
        <p:spPr>
          <a:xfrm>
            <a:off x="4939960" y="2077777"/>
            <a:ext cx="0" cy="1542664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3F2B3B5-7B54-452B-AE5D-72B84C5EA25C}"/>
              </a:ext>
            </a:extLst>
          </p:cNvPr>
          <p:cNvSpPr txBox="1"/>
          <p:nvPr/>
        </p:nvSpPr>
        <p:spPr>
          <a:xfrm>
            <a:off x="973065" y="1196261"/>
            <a:ext cx="786803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Wk 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32104F5-705A-49B7-9ECB-EE6322E9D96A}"/>
              </a:ext>
            </a:extLst>
          </p:cNvPr>
          <p:cNvSpPr txBox="1"/>
          <p:nvPr/>
        </p:nvSpPr>
        <p:spPr>
          <a:xfrm>
            <a:off x="2746750" y="1196261"/>
            <a:ext cx="786803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Wk 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D8D1B7-9027-49E0-986E-3C8EC07232D4}"/>
              </a:ext>
            </a:extLst>
          </p:cNvPr>
          <p:cNvSpPr txBox="1"/>
          <p:nvPr/>
        </p:nvSpPr>
        <p:spPr>
          <a:xfrm>
            <a:off x="6368706" y="1196261"/>
            <a:ext cx="786803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Wk 16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264BACB-6056-4DFA-85CA-14E9DD1B8664}"/>
              </a:ext>
            </a:extLst>
          </p:cNvPr>
          <p:cNvSpPr txBox="1"/>
          <p:nvPr/>
        </p:nvSpPr>
        <p:spPr>
          <a:xfrm>
            <a:off x="10444941" y="1196261"/>
            <a:ext cx="786803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Wk 20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117A608-0068-42E8-BE30-4D3D6284172C}"/>
              </a:ext>
            </a:extLst>
          </p:cNvPr>
          <p:cNvSpPr txBox="1"/>
          <p:nvPr/>
        </p:nvSpPr>
        <p:spPr>
          <a:xfrm>
            <a:off x="7584600" y="1657184"/>
            <a:ext cx="2431250" cy="33854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Placement Commissioning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C8CC4EA-3973-4803-8A01-79905947F2D2}"/>
              </a:ext>
            </a:extLst>
          </p:cNvPr>
          <p:cNvSpPr txBox="1"/>
          <p:nvPr/>
        </p:nvSpPr>
        <p:spPr>
          <a:xfrm>
            <a:off x="867527" y="2668759"/>
            <a:ext cx="887639" cy="95410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/>
              <a:t>Request received</a:t>
            </a:r>
          </a:p>
          <a:p>
            <a:r>
              <a:rPr lang="en-GB" sz="1400" dirty="0"/>
              <a:t>Letter to parents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1E02C71-7EE7-4606-A9B0-B65D3C56C2A0}"/>
              </a:ext>
            </a:extLst>
          </p:cNvPr>
          <p:cNvSpPr txBox="1"/>
          <p:nvPr/>
        </p:nvSpPr>
        <p:spPr>
          <a:xfrm>
            <a:off x="2795768" y="2668759"/>
            <a:ext cx="887639" cy="95410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/>
              <a:t>Panel Outcome</a:t>
            </a:r>
          </a:p>
          <a:p>
            <a:r>
              <a:rPr lang="en-GB" sz="1400" dirty="0"/>
              <a:t>Letter to parents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E1EE868-41F7-4376-BD5A-C91AA646203B}"/>
              </a:ext>
            </a:extLst>
          </p:cNvPr>
          <p:cNvSpPr txBox="1"/>
          <p:nvPr/>
        </p:nvSpPr>
        <p:spPr>
          <a:xfrm>
            <a:off x="6328747" y="2619375"/>
            <a:ext cx="887639" cy="73866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/>
              <a:t>MAM?</a:t>
            </a:r>
          </a:p>
          <a:p>
            <a:r>
              <a:rPr lang="en-GB" sz="1400" dirty="0"/>
              <a:t>School/</a:t>
            </a:r>
          </a:p>
          <a:p>
            <a:r>
              <a:rPr lang="en-GB" sz="1400" dirty="0"/>
              <a:t>Parents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2C0BC9F-976E-485D-96B4-F8A8A5DE2375}"/>
              </a:ext>
            </a:extLst>
          </p:cNvPr>
          <p:cNvSpPr txBox="1"/>
          <p:nvPr/>
        </p:nvSpPr>
        <p:spPr>
          <a:xfrm>
            <a:off x="625642" y="269507"/>
            <a:ext cx="830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Present Process – Communication with Parents – Key Points in Process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476018B-7AED-4C81-BE40-6FF16331FCAE}"/>
              </a:ext>
            </a:extLst>
          </p:cNvPr>
          <p:cNvSpPr txBox="1"/>
          <p:nvPr/>
        </p:nvSpPr>
        <p:spPr>
          <a:xfrm>
            <a:off x="8325800" y="4302854"/>
            <a:ext cx="33800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/>
              <a:t>Decision Making</a:t>
            </a:r>
          </a:p>
          <a:p>
            <a:r>
              <a:rPr lang="en-GB" sz="1600" dirty="0"/>
              <a:t>Presently the decision is made by the Caseworker and Caseworker Manager</a:t>
            </a:r>
          </a:p>
          <a:p>
            <a:r>
              <a:rPr lang="en-GB" sz="1600" dirty="0"/>
              <a:t>Yes to an EHCP and Yes to Special School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7D1FE53-0935-4BDE-ACAF-5B21A2F3E2C5}"/>
              </a:ext>
            </a:extLst>
          </p:cNvPr>
          <p:cNvSpPr txBox="1"/>
          <p:nvPr/>
        </p:nvSpPr>
        <p:spPr>
          <a:xfrm>
            <a:off x="465499" y="4759751"/>
            <a:ext cx="79469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/>
              <a:t>Currently a Multi-Agency Meeting (MAM) might form part of the decision making process </a:t>
            </a:r>
          </a:p>
          <a:p>
            <a:r>
              <a:rPr lang="en-GB" sz="1600" dirty="0"/>
              <a:t>Make up of the MAM has become limited to Parent/School/Caseworker</a:t>
            </a:r>
          </a:p>
        </p:txBody>
      </p:sp>
    </p:spTree>
    <p:extLst>
      <p:ext uri="{BB962C8B-B14F-4D97-AF65-F5344CB8AC3E}">
        <p14:creationId xmlns:p14="http://schemas.microsoft.com/office/powerpoint/2010/main" val="2365474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33210E6-DEEB-4F51-84B8-CA11B4F88660}"/>
              </a:ext>
            </a:extLst>
          </p:cNvPr>
          <p:cNvSpPr txBox="1"/>
          <p:nvPr/>
        </p:nvSpPr>
        <p:spPr>
          <a:xfrm>
            <a:off x="973064" y="2654095"/>
            <a:ext cx="1182993" cy="132343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Caseworker Allocated</a:t>
            </a:r>
          </a:p>
          <a:p>
            <a:pPr algn="ctr"/>
            <a:r>
              <a:rPr lang="en-GB" sz="1600" dirty="0"/>
              <a:t>Contact with parent made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B8FB10B-0FF6-4762-9DF6-CB601DF306DF}"/>
              </a:ext>
            </a:extLst>
          </p:cNvPr>
          <p:cNvCxnSpPr>
            <a:cxnSpLocks/>
          </p:cNvCxnSpPr>
          <p:nvPr/>
        </p:nvCxnSpPr>
        <p:spPr>
          <a:xfrm>
            <a:off x="1340209" y="2085453"/>
            <a:ext cx="9699968" cy="0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1A8794F-66D9-4943-A496-3F04828D7335}"/>
              </a:ext>
            </a:extLst>
          </p:cNvPr>
          <p:cNvSpPr txBox="1"/>
          <p:nvPr/>
        </p:nvSpPr>
        <p:spPr>
          <a:xfrm>
            <a:off x="820665" y="623297"/>
            <a:ext cx="1085786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Wk0</a:t>
            </a:r>
          </a:p>
          <a:p>
            <a:pPr algn="ctr"/>
            <a:r>
              <a:rPr lang="en-GB" dirty="0"/>
              <a:t>Request Received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80F4D3-A3CC-447F-95D3-14BD795AAEBB}"/>
              </a:ext>
            </a:extLst>
          </p:cNvPr>
          <p:cNvSpPr txBox="1"/>
          <p:nvPr/>
        </p:nvSpPr>
        <p:spPr>
          <a:xfrm>
            <a:off x="2746750" y="1157765"/>
            <a:ext cx="786803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Wk6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4DE035C-220E-4F23-95B9-AAE4E5D61D32}"/>
              </a:ext>
            </a:extLst>
          </p:cNvPr>
          <p:cNvSpPr txBox="1"/>
          <p:nvPr/>
        </p:nvSpPr>
        <p:spPr>
          <a:xfrm>
            <a:off x="7816949" y="1167390"/>
            <a:ext cx="786803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Wk16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E305B08-0BF3-4B16-BD17-9FE4B3B2A25C}"/>
              </a:ext>
            </a:extLst>
          </p:cNvPr>
          <p:cNvSpPr txBox="1"/>
          <p:nvPr/>
        </p:nvSpPr>
        <p:spPr>
          <a:xfrm>
            <a:off x="9238127" y="1167390"/>
            <a:ext cx="786803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Wk20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D9DDCC-FB6A-437B-BD87-B0E5A059FC2A}"/>
              </a:ext>
            </a:extLst>
          </p:cNvPr>
          <p:cNvSpPr txBox="1"/>
          <p:nvPr/>
        </p:nvSpPr>
        <p:spPr>
          <a:xfrm>
            <a:off x="2257503" y="2654095"/>
            <a:ext cx="1505971" cy="132343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Caseworker provides feedback on outcome of request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0D11B7D-26EC-4857-9AD6-EB786D222503}"/>
              </a:ext>
            </a:extLst>
          </p:cNvPr>
          <p:cNvSpPr txBox="1"/>
          <p:nvPr/>
        </p:nvSpPr>
        <p:spPr>
          <a:xfrm>
            <a:off x="5877820" y="2614934"/>
            <a:ext cx="1206375" cy="132343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End of Assessment Decision Panel</a:t>
            </a:r>
          </a:p>
          <a:p>
            <a:pPr algn="ctr"/>
            <a:endParaRPr lang="en-GB" sz="16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8493D1A-180F-4E1F-9934-4BCA33E533EC}"/>
              </a:ext>
            </a:extLst>
          </p:cNvPr>
          <p:cNvSpPr txBox="1"/>
          <p:nvPr/>
        </p:nvSpPr>
        <p:spPr>
          <a:xfrm>
            <a:off x="4319025" y="2614935"/>
            <a:ext cx="1391737" cy="129266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GB" sz="1600" dirty="0"/>
          </a:p>
          <a:p>
            <a:pPr algn="ctr"/>
            <a:r>
              <a:rPr lang="en-GB" sz="1600" dirty="0"/>
              <a:t>School/Parent Focused meeting</a:t>
            </a:r>
          </a:p>
          <a:p>
            <a:pPr algn="ctr"/>
            <a:endParaRPr lang="en-GB" sz="1400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58ACE86-A326-45E1-874E-078FD1A74B78}"/>
              </a:ext>
            </a:extLst>
          </p:cNvPr>
          <p:cNvCxnSpPr/>
          <p:nvPr/>
        </p:nvCxnSpPr>
        <p:spPr>
          <a:xfrm flipV="1">
            <a:off x="1360952" y="1555972"/>
            <a:ext cx="0" cy="532477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F87552C-DE7F-4F01-869A-C95CDDA8AE25}"/>
              </a:ext>
            </a:extLst>
          </p:cNvPr>
          <p:cNvCxnSpPr>
            <a:cxnSpLocks/>
          </p:cNvCxnSpPr>
          <p:nvPr/>
        </p:nvCxnSpPr>
        <p:spPr>
          <a:xfrm>
            <a:off x="1678452" y="2085453"/>
            <a:ext cx="0" cy="532477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5AA86E7-E040-4141-8BEC-3B96CA16BA53}"/>
              </a:ext>
            </a:extLst>
          </p:cNvPr>
          <p:cNvCxnSpPr/>
          <p:nvPr/>
        </p:nvCxnSpPr>
        <p:spPr>
          <a:xfrm flipV="1">
            <a:off x="8149612" y="1546627"/>
            <a:ext cx="0" cy="532477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0DC86B1-4593-4B66-9907-9FCC5630B7D7}"/>
              </a:ext>
            </a:extLst>
          </p:cNvPr>
          <p:cNvCxnSpPr/>
          <p:nvPr/>
        </p:nvCxnSpPr>
        <p:spPr>
          <a:xfrm flipV="1">
            <a:off x="3109541" y="1555972"/>
            <a:ext cx="0" cy="532477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743677B-EB14-4D31-ACBC-C49266229345}"/>
              </a:ext>
            </a:extLst>
          </p:cNvPr>
          <p:cNvCxnSpPr/>
          <p:nvPr/>
        </p:nvCxnSpPr>
        <p:spPr>
          <a:xfrm flipV="1">
            <a:off x="9680530" y="1552976"/>
            <a:ext cx="0" cy="532477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B26C6D06-9371-4790-85B1-C43ED2480E0D}"/>
              </a:ext>
            </a:extLst>
          </p:cNvPr>
          <p:cNvSpPr txBox="1"/>
          <p:nvPr/>
        </p:nvSpPr>
        <p:spPr>
          <a:xfrm>
            <a:off x="7319392" y="2608585"/>
            <a:ext cx="1505971" cy="132343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Caseworker provides feedback on outcome of request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0700C0C-98E8-4FBB-8EDB-8C3F1152F420}"/>
              </a:ext>
            </a:extLst>
          </p:cNvPr>
          <p:cNvSpPr txBox="1"/>
          <p:nvPr/>
        </p:nvSpPr>
        <p:spPr>
          <a:xfrm>
            <a:off x="3616540" y="1050043"/>
            <a:ext cx="3911498" cy="8309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Gathering of further evidence to determine how best to support needs of a child/young person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D5137D7-D9DD-4D58-A248-47A8AEACB985}"/>
              </a:ext>
            </a:extLst>
          </p:cNvPr>
          <p:cNvSpPr txBox="1"/>
          <p:nvPr/>
        </p:nvSpPr>
        <p:spPr>
          <a:xfrm>
            <a:off x="2003803" y="1410937"/>
            <a:ext cx="671512" cy="58477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SEND Panel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AF15773-FCB2-4658-9688-146EE604F54A}"/>
              </a:ext>
            </a:extLst>
          </p:cNvPr>
          <p:cNvSpPr txBox="1"/>
          <p:nvPr/>
        </p:nvSpPr>
        <p:spPr>
          <a:xfrm>
            <a:off x="625642" y="269507"/>
            <a:ext cx="9627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Proposed Process – Improving Communication with Parents – Strengthening Decision Making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6642F22-95D4-4C33-87D7-C3F42E25CD3F}"/>
              </a:ext>
            </a:extLst>
          </p:cNvPr>
          <p:cNvSpPr txBox="1"/>
          <p:nvPr/>
        </p:nvSpPr>
        <p:spPr>
          <a:xfrm>
            <a:off x="5470506" y="4485203"/>
            <a:ext cx="1982502" cy="8309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1600" dirty="0"/>
              <a:t>EHCP Yes/No</a:t>
            </a:r>
          </a:p>
          <a:p>
            <a:pPr algn="ctr"/>
            <a:r>
              <a:rPr lang="en-GB" sz="1600" dirty="0"/>
              <a:t>Special School Yes/No</a:t>
            </a:r>
          </a:p>
          <a:p>
            <a:pPr algn="ctr"/>
            <a:r>
              <a:rPr lang="en-GB" sz="1600" dirty="0"/>
              <a:t>Funding Band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1ABFC83-AEAB-4404-8805-9BFC375E704D}"/>
              </a:ext>
            </a:extLst>
          </p:cNvPr>
          <p:cNvCxnSpPr>
            <a:cxnSpLocks/>
          </p:cNvCxnSpPr>
          <p:nvPr/>
        </p:nvCxnSpPr>
        <p:spPr>
          <a:xfrm>
            <a:off x="6454183" y="3932024"/>
            <a:ext cx="0" cy="532477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445CE0B4-28DA-4775-8044-54A5E3B6C123}"/>
              </a:ext>
            </a:extLst>
          </p:cNvPr>
          <p:cNvSpPr txBox="1"/>
          <p:nvPr/>
        </p:nvSpPr>
        <p:spPr>
          <a:xfrm>
            <a:off x="9032575" y="2154994"/>
            <a:ext cx="2531462" cy="35394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/>
              <a:t>Placement Commissioning</a:t>
            </a:r>
          </a:p>
          <a:p>
            <a:r>
              <a:rPr lang="en-GB" sz="1600" b="1" dirty="0"/>
              <a:t>Local Authority Preference</a:t>
            </a:r>
          </a:p>
          <a:p>
            <a:r>
              <a:rPr lang="en-GB" sz="1600" dirty="0"/>
              <a:t>1-Mainstream</a:t>
            </a:r>
          </a:p>
          <a:p>
            <a:r>
              <a:rPr lang="en-GB" sz="1600" dirty="0"/>
              <a:t>2-Mainstream with    </a:t>
            </a:r>
          </a:p>
          <a:p>
            <a:r>
              <a:rPr lang="en-GB" sz="1600" dirty="0"/>
              <a:t>    additional support – ELP</a:t>
            </a:r>
          </a:p>
          <a:p>
            <a:r>
              <a:rPr lang="en-GB" sz="1600" dirty="0"/>
              <a:t>3-Maintained/Academy  </a:t>
            </a:r>
          </a:p>
          <a:p>
            <a:r>
              <a:rPr lang="en-GB" sz="1600" dirty="0"/>
              <a:t>    Special School</a:t>
            </a:r>
          </a:p>
          <a:p>
            <a:r>
              <a:rPr lang="en-GB" sz="1600" dirty="0"/>
              <a:t>4-Independent Special</a:t>
            </a:r>
          </a:p>
          <a:p>
            <a:endParaRPr lang="en-GB" sz="1600" dirty="0"/>
          </a:p>
          <a:p>
            <a:r>
              <a:rPr lang="en-GB" sz="1600" dirty="0"/>
              <a:t>Where possible we would like a child’s needs to be met in </a:t>
            </a:r>
            <a:r>
              <a:rPr lang="en-GB" sz="1600" b="1" dirty="0">
                <a:solidFill>
                  <a:srgbClr val="FF0000"/>
                </a:solidFill>
              </a:rPr>
              <a:t>their nearest </a:t>
            </a:r>
            <a:r>
              <a:rPr lang="en-GB" sz="1600" dirty="0"/>
              <a:t>school to enable their continued links to </a:t>
            </a:r>
            <a:r>
              <a:rPr lang="en-GB" sz="1600" b="1" dirty="0">
                <a:solidFill>
                  <a:srgbClr val="FF0000"/>
                </a:solidFill>
              </a:rPr>
              <a:t>their community</a:t>
            </a:r>
          </a:p>
        </p:txBody>
      </p:sp>
    </p:spTree>
    <p:extLst>
      <p:ext uri="{BB962C8B-B14F-4D97-AF65-F5344CB8AC3E}">
        <p14:creationId xmlns:p14="http://schemas.microsoft.com/office/powerpoint/2010/main" val="546277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EBFA11E-8A59-45C5-8095-672BA39AE38D}"/>
              </a:ext>
            </a:extLst>
          </p:cNvPr>
          <p:cNvSpPr txBox="1"/>
          <p:nvPr/>
        </p:nvSpPr>
        <p:spPr>
          <a:xfrm>
            <a:off x="2594345" y="1456659"/>
            <a:ext cx="6049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Questions   Comments    Thoughts</a:t>
            </a:r>
          </a:p>
          <a:p>
            <a:pPr algn="ctr"/>
            <a:r>
              <a:rPr lang="en-GB" sz="2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97075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1322</TotalTime>
  <Words>728</Words>
  <Application>Microsoft Office PowerPoint</Application>
  <PresentationFormat>Widescreen</PresentationFormat>
  <Paragraphs>152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Durham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Sheila Elliott</dc:creator>
  <cp:lastModifiedBy>Clive Horton</cp:lastModifiedBy>
  <cp:revision>14</cp:revision>
  <dcterms:created xsi:type="dcterms:W3CDTF">2018-11-19T10:34:56Z</dcterms:created>
  <dcterms:modified xsi:type="dcterms:W3CDTF">2022-11-22T14:38:07Z</dcterms:modified>
</cp:coreProperties>
</file>