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8"/>
  </p:notesMasterIdLst>
  <p:sldIdLst>
    <p:sldId id="259" r:id="rId5"/>
    <p:sldId id="256" r:id="rId6"/>
    <p:sldId id="257" r:id="rId7"/>
    <p:sldId id="270" r:id="rId8"/>
    <p:sldId id="258" r:id="rId9"/>
    <p:sldId id="273" r:id="rId10"/>
    <p:sldId id="260" r:id="rId11"/>
    <p:sldId id="267" r:id="rId12"/>
    <p:sldId id="261" r:id="rId13"/>
    <p:sldId id="266" r:id="rId14"/>
    <p:sldId id="262" r:id="rId15"/>
    <p:sldId id="268" r:id="rId16"/>
    <p:sldId id="272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4353330-4156-4AE9-97C5-0CFF557D7DEF}">
          <p14:sldIdLst>
            <p14:sldId id="259"/>
            <p14:sldId id="256"/>
            <p14:sldId id="257"/>
            <p14:sldId id="270"/>
            <p14:sldId id="258"/>
            <p14:sldId id="273"/>
            <p14:sldId id="260"/>
            <p14:sldId id="267"/>
            <p14:sldId id="261"/>
            <p14:sldId id="266"/>
            <p14:sldId id="262"/>
            <p14:sldId id="268"/>
            <p14:sldId id="272"/>
          </p14:sldIdLst>
        </p14:section>
        <p14:section name="Untitled Section" id="{89CB1533-0A33-469D-986E-09E19AFFE0E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i Fleming" initials="TF" lastIdx="1" clrIdx="0">
    <p:extLst>
      <p:ext uri="{19B8F6BF-5375-455C-9EA6-DF929625EA0E}">
        <p15:presenceInfo xmlns:p15="http://schemas.microsoft.com/office/powerpoint/2012/main" userId="S-1-5-21-1451194612-1444993727-2723440382-12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4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14986-7ADB-416E-8A17-C9BE47907EF7}" v="200" dt="2022-05-05T12:24:22.261"/>
    <p1510:client id="{0E2749B2-2D5B-4947-A272-9B63D48F2051}" v="6" dt="2021-11-16T10:17:37.122"/>
    <p1510:client id="{1E043D01-A2DA-4794-9EEC-981E1700F6BA}" v="219" dt="2022-01-21T14:36:20.129"/>
    <p1510:client id="{78B9947A-833E-48ED-B85C-5A8EE9367B8F}" v="12" dt="2021-11-18T14:03:58.922"/>
    <p1510:client id="{7A62C0C7-D2AF-4171-896A-656F1F03D49A}" v="68" dt="2022-11-18T09:44:30.190"/>
    <p1510:client id="{7D351053-DFDE-473C-908E-C2695BC3D9AB}" v="14" dt="2022-01-24T16:02:01.485"/>
    <p1510:client id="{804F99ED-AFA9-4E68-ACFB-4CF47E442211}" v="663" dt="2022-11-18T09:54:54.801"/>
    <p1510:client id="{AD7DCEFA-BC11-91E6-DDB5-4008DAEB1002}" v="6" dt="2022-01-06T15:11:36.675"/>
    <p1510:client id="{D1F9FD46-FDAE-430B-B512-70966A3DB746}" v="1346" dt="2022-01-21T15:36:14.056"/>
    <p1510:client id="{D2CD7A0D-9EF6-482F-9B2A-B02016D26582}" v="172" dt="2022-11-18T12:15:37.250"/>
    <p1510:client id="{D598D568-DFB1-4BF8-8083-710EB36AFC6D}" v="1052" dt="2022-01-06T15:07:46.565"/>
    <p1510:client id="{F8FD3578-F939-ED53-51FA-7960C49D61D4}" v="21" dt="2022-06-27T14:02:46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Leaf" userId="S::laura@daisychainproject.co.uk::e3599514-b7a2-45f1-b8e1-becbf1f8650c" providerId="AD" clId="Web-{D1F9FD46-FDAE-430B-B512-70966A3DB746}"/>
    <pc:docChg chg="addSld delSld modSld sldOrd modSection">
      <pc:chgData name="Laura Leaf" userId="S::laura@daisychainproject.co.uk::e3599514-b7a2-45f1-b8e1-becbf1f8650c" providerId="AD" clId="Web-{D1F9FD46-FDAE-430B-B512-70966A3DB746}" dt="2022-01-21T15:36:14.056" v="832" actId="14100"/>
      <pc:docMkLst>
        <pc:docMk/>
      </pc:docMkLst>
      <pc:sldChg chg="modSp">
        <pc:chgData name="Laura Leaf" userId="S::laura@daisychainproject.co.uk::e3599514-b7a2-45f1-b8e1-becbf1f8650c" providerId="AD" clId="Web-{D1F9FD46-FDAE-430B-B512-70966A3DB746}" dt="2022-01-21T14:52:57.359" v="2" actId="20577"/>
        <pc:sldMkLst>
          <pc:docMk/>
          <pc:sldMk cId="2908996987" sldId="256"/>
        </pc:sldMkLst>
        <pc:spChg chg="mod">
          <ac:chgData name="Laura Leaf" userId="S::laura@daisychainproject.co.uk::e3599514-b7a2-45f1-b8e1-becbf1f8650c" providerId="AD" clId="Web-{D1F9FD46-FDAE-430B-B512-70966A3DB746}" dt="2022-01-21T14:52:57.359" v="2" actId="20577"/>
          <ac:spMkLst>
            <pc:docMk/>
            <pc:sldMk cId="2908996987" sldId="256"/>
            <ac:spMk id="5" creationId="{BE645BC5-9AC9-49A4-8A3C-89B192053990}"/>
          </ac:spMkLst>
        </pc:spChg>
      </pc:sldChg>
      <pc:sldChg chg="modSp ord">
        <pc:chgData name="Laura Leaf" userId="S::laura@daisychainproject.co.uk::e3599514-b7a2-45f1-b8e1-becbf1f8650c" providerId="AD" clId="Web-{D1F9FD46-FDAE-430B-B512-70966A3DB746}" dt="2022-01-21T15:22:40.788" v="518" actId="20577"/>
        <pc:sldMkLst>
          <pc:docMk/>
          <pc:sldMk cId="2909736514" sldId="258"/>
        </pc:sldMkLst>
        <pc:spChg chg="mod">
          <ac:chgData name="Laura Leaf" userId="S::laura@daisychainproject.co.uk::e3599514-b7a2-45f1-b8e1-becbf1f8650c" providerId="AD" clId="Web-{D1F9FD46-FDAE-430B-B512-70966A3DB746}" dt="2022-01-21T15:22:40.788" v="518" actId="20577"/>
          <ac:spMkLst>
            <pc:docMk/>
            <pc:sldMk cId="2909736514" sldId="258"/>
            <ac:spMk id="5" creationId="{05EF0469-FA94-49CC-A210-0273CE5C23B0}"/>
          </ac:spMkLst>
        </pc:spChg>
      </pc:sldChg>
      <pc:sldChg chg="modSp">
        <pc:chgData name="Laura Leaf" userId="S::laura@daisychainproject.co.uk::e3599514-b7a2-45f1-b8e1-becbf1f8650c" providerId="AD" clId="Web-{D1F9FD46-FDAE-430B-B512-70966A3DB746}" dt="2022-01-21T15:00:22.072" v="84" actId="20577"/>
        <pc:sldMkLst>
          <pc:docMk/>
          <pc:sldMk cId="2706311873" sldId="259"/>
        </pc:sldMkLst>
        <pc:spChg chg="mod">
          <ac:chgData name="Laura Leaf" userId="S::laura@daisychainproject.co.uk::e3599514-b7a2-45f1-b8e1-becbf1f8650c" providerId="AD" clId="Web-{D1F9FD46-FDAE-430B-B512-70966A3DB746}" dt="2022-01-21T15:00:22.072" v="84" actId="20577"/>
          <ac:spMkLst>
            <pc:docMk/>
            <pc:sldMk cId="2706311873" sldId="259"/>
            <ac:spMk id="8" creationId="{5BBF569C-214F-4B2D-88FE-84555D71E8EF}"/>
          </ac:spMkLst>
        </pc:spChg>
      </pc:sldChg>
      <pc:sldChg chg="modSp">
        <pc:chgData name="Laura Leaf" userId="S::laura@daisychainproject.co.uk::e3599514-b7a2-45f1-b8e1-becbf1f8650c" providerId="AD" clId="Web-{D1F9FD46-FDAE-430B-B512-70966A3DB746}" dt="2022-01-21T15:34:23.991" v="810" actId="20577"/>
        <pc:sldMkLst>
          <pc:docMk/>
          <pc:sldMk cId="3420944714" sldId="260"/>
        </pc:sldMkLst>
        <pc:spChg chg="mod">
          <ac:chgData name="Laura Leaf" userId="S::laura@daisychainproject.co.uk::e3599514-b7a2-45f1-b8e1-becbf1f8650c" providerId="AD" clId="Web-{D1F9FD46-FDAE-430B-B512-70966A3DB746}" dt="2022-01-21T15:34:23.991" v="810" actId="20577"/>
          <ac:spMkLst>
            <pc:docMk/>
            <pc:sldMk cId="3420944714" sldId="260"/>
            <ac:spMk id="5" creationId="{53BC0AEF-A47D-42F9-A689-603B52AFD5EE}"/>
          </ac:spMkLst>
        </pc:spChg>
      </pc:sldChg>
      <pc:sldChg chg="modSp addAnim delAnim">
        <pc:chgData name="Laura Leaf" userId="S::laura@daisychainproject.co.uk::e3599514-b7a2-45f1-b8e1-becbf1f8650c" providerId="AD" clId="Web-{D1F9FD46-FDAE-430B-B512-70966A3DB746}" dt="2022-01-21T15:34:15.678" v="809" actId="20577"/>
        <pc:sldMkLst>
          <pc:docMk/>
          <pc:sldMk cId="4181115174" sldId="261"/>
        </pc:sldMkLst>
        <pc:spChg chg="mod">
          <ac:chgData name="Laura Leaf" userId="S::laura@daisychainproject.co.uk::e3599514-b7a2-45f1-b8e1-becbf1f8650c" providerId="AD" clId="Web-{D1F9FD46-FDAE-430B-B512-70966A3DB746}" dt="2022-01-21T15:34:15.678" v="809" actId="20577"/>
          <ac:spMkLst>
            <pc:docMk/>
            <pc:sldMk cId="4181115174" sldId="261"/>
            <ac:spMk id="5" creationId="{CEA58BC8-A24F-4E86-AD67-1435EEB38769}"/>
          </ac:spMkLst>
        </pc:spChg>
      </pc:sldChg>
      <pc:sldChg chg="modSp">
        <pc:chgData name="Laura Leaf" userId="S::laura@daisychainproject.co.uk::e3599514-b7a2-45f1-b8e1-becbf1f8650c" providerId="AD" clId="Web-{D1F9FD46-FDAE-430B-B512-70966A3DB746}" dt="2022-01-21T15:34:04.834" v="808" actId="20577"/>
        <pc:sldMkLst>
          <pc:docMk/>
          <pc:sldMk cId="1089627889" sldId="262"/>
        </pc:sldMkLst>
        <pc:spChg chg="mod">
          <ac:chgData name="Laura Leaf" userId="S::laura@daisychainproject.co.uk::e3599514-b7a2-45f1-b8e1-becbf1f8650c" providerId="AD" clId="Web-{D1F9FD46-FDAE-430B-B512-70966A3DB746}" dt="2022-01-21T15:33:48.427" v="806" actId="14100"/>
          <ac:spMkLst>
            <pc:docMk/>
            <pc:sldMk cId="1089627889" sldId="262"/>
            <ac:spMk id="3" creationId="{FDEC259E-5D74-4501-97AA-2EE0215A2D54}"/>
          </ac:spMkLst>
        </pc:spChg>
        <pc:spChg chg="mod">
          <ac:chgData name="Laura Leaf" userId="S::laura@daisychainproject.co.uk::e3599514-b7a2-45f1-b8e1-becbf1f8650c" providerId="AD" clId="Web-{D1F9FD46-FDAE-430B-B512-70966A3DB746}" dt="2022-01-21T15:34:04.834" v="808" actId="20577"/>
          <ac:spMkLst>
            <pc:docMk/>
            <pc:sldMk cId="1089627889" sldId="262"/>
            <ac:spMk id="5" creationId="{A6B3C6F6-2527-4F34-840C-5AFC378FFBB0}"/>
          </ac:spMkLst>
        </pc:spChg>
      </pc:sldChg>
      <pc:sldChg chg="addSp delSp modSp addAnim delAnim">
        <pc:chgData name="Laura Leaf" userId="S::laura@daisychainproject.co.uk::e3599514-b7a2-45f1-b8e1-becbf1f8650c" providerId="AD" clId="Web-{D1F9FD46-FDAE-430B-B512-70966A3DB746}" dt="2022-01-21T15:27:37.513" v="644" actId="20577"/>
        <pc:sldMkLst>
          <pc:docMk/>
          <pc:sldMk cId="273408592" sldId="267"/>
        </pc:sldMkLst>
        <pc:spChg chg="mod">
          <ac:chgData name="Laura Leaf" userId="S::laura@daisychainproject.co.uk::e3599514-b7a2-45f1-b8e1-becbf1f8650c" providerId="AD" clId="Web-{D1F9FD46-FDAE-430B-B512-70966A3DB746}" dt="2022-01-21T15:27:37.513" v="644" actId="20577"/>
          <ac:spMkLst>
            <pc:docMk/>
            <pc:sldMk cId="273408592" sldId="267"/>
            <ac:spMk id="3" creationId="{F51A33D9-24AD-4FC3-B4C4-CBC2C1048789}"/>
          </ac:spMkLst>
        </pc:spChg>
        <pc:spChg chg="mod">
          <ac:chgData name="Laura Leaf" userId="S::laura@daisychainproject.co.uk::e3599514-b7a2-45f1-b8e1-becbf1f8650c" providerId="AD" clId="Web-{D1F9FD46-FDAE-430B-B512-70966A3DB746}" dt="2022-01-21T14:55:23.331" v="22" actId="14100"/>
          <ac:spMkLst>
            <pc:docMk/>
            <pc:sldMk cId="273408592" sldId="267"/>
            <ac:spMk id="5" creationId="{00000000-0000-0000-0000-000000000000}"/>
          </ac:spMkLst>
        </pc:spChg>
        <pc:spChg chg="add del">
          <ac:chgData name="Laura Leaf" userId="S::laura@daisychainproject.co.uk::e3599514-b7a2-45f1-b8e1-becbf1f8650c" providerId="AD" clId="Web-{D1F9FD46-FDAE-430B-B512-70966A3DB746}" dt="2022-01-21T15:27:17.185" v="639"/>
          <ac:spMkLst>
            <pc:docMk/>
            <pc:sldMk cId="273408592" sldId="267"/>
            <ac:spMk id="8" creationId="{C6A9DEB4-EDED-4F80-BDF9-44E497E80106}"/>
          </ac:spMkLst>
        </pc:spChg>
      </pc:sldChg>
      <pc:sldChg chg="modSp ord">
        <pc:chgData name="Laura Leaf" userId="S::laura@daisychainproject.co.uk::e3599514-b7a2-45f1-b8e1-becbf1f8650c" providerId="AD" clId="Web-{D1F9FD46-FDAE-430B-B512-70966A3DB746}" dt="2022-01-21T15:24:31.822" v="581" actId="20577"/>
        <pc:sldMkLst>
          <pc:docMk/>
          <pc:sldMk cId="997785105" sldId="270"/>
        </pc:sldMkLst>
        <pc:spChg chg="mod">
          <ac:chgData name="Laura Leaf" userId="S::laura@daisychainproject.co.uk::e3599514-b7a2-45f1-b8e1-becbf1f8650c" providerId="AD" clId="Web-{D1F9FD46-FDAE-430B-B512-70966A3DB746}" dt="2022-01-21T15:05:35.344" v="103" actId="1076"/>
          <ac:spMkLst>
            <pc:docMk/>
            <pc:sldMk cId="997785105" sldId="270"/>
            <ac:spMk id="6" creationId="{BC0149F8-3B01-4751-B090-B1C6DFD4B231}"/>
          </ac:spMkLst>
        </pc:spChg>
        <pc:spChg chg="mod">
          <ac:chgData name="Laura Leaf" userId="S::laura@daisychainproject.co.uk::e3599514-b7a2-45f1-b8e1-becbf1f8650c" providerId="AD" clId="Web-{D1F9FD46-FDAE-430B-B512-70966A3DB746}" dt="2022-01-21T15:24:31.822" v="581" actId="20577"/>
          <ac:spMkLst>
            <pc:docMk/>
            <pc:sldMk cId="997785105" sldId="270"/>
            <ac:spMk id="7" creationId="{45D92FA4-D96B-41E7-AC47-87893ED424EB}"/>
          </ac:spMkLst>
        </pc:spChg>
      </pc:sldChg>
      <pc:sldChg chg="del">
        <pc:chgData name="Laura Leaf" userId="S::laura@daisychainproject.co.uk::e3599514-b7a2-45f1-b8e1-becbf1f8650c" providerId="AD" clId="Web-{D1F9FD46-FDAE-430B-B512-70966A3DB746}" dt="2022-01-21T15:03:56.529" v="87"/>
        <pc:sldMkLst>
          <pc:docMk/>
          <pc:sldMk cId="145294435" sldId="271"/>
        </pc:sldMkLst>
      </pc:sldChg>
      <pc:sldChg chg="modSp add replId">
        <pc:chgData name="Laura Leaf" userId="S::laura@daisychainproject.co.uk::e3599514-b7a2-45f1-b8e1-becbf1f8650c" providerId="AD" clId="Web-{D1F9FD46-FDAE-430B-B512-70966A3DB746}" dt="2022-01-21T15:36:14.056" v="832" actId="14100"/>
        <pc:sldMkLst>
          <pc:docMk/>
          <pc:sldMk cId="1570818872" sldId="272"/>
        </pc:sldMkLst>
        <pc:spChg chg="mod">
          <ac:chgData name="Laura Leaf" userId="S::laura@daisychainproject.co.uk::e3599514-b7a2-45f1-b8e1-becbf1f8650c" providerId="AD" clId="Web-{D1F9FD46-FDAE-430B-B512-70966A3DB746}" dt="2022-01-21T15:35:40.133" v="819" actId="1076"/>
          <ac:spMkLst>
            <pc:docMk/>
            <pc:sldMk cId="1570818872" sldId="272"/>
            <ac:spMk id="6" creationId="{BC0149F8-3B01-4751-B090-B1C6DFD4B231}"/>
          </ac:spMkLst>
        </pc:spChg>
        <pc:spChg chg="mod">
          <ac:chgData name="Laura Leaf" userId="S::laura@daisychainproject.co.uk::e3599514-b7a2-45f1-b8e1-becbf1f8650c" providerId="AD" clId="Web-{D1F9FD46-FDAE-430B-B512-70966A3DB746}" dt="2022-01-21T15:36:14.056" v="832" actId="14100"/>
          <ac:spMkLst>
            <pc:docMk/>
            <pc:sldMk cId="1570818872" sldId="272"/>
            <ac:spMk id="7" creationId="{45D92FA4-D96B-41E7-AC47-87893ED424EB}"/>
          </ac:spMkLst>
        </pc:spChg>
      </pc:sldChg>
      <pc:sldChg chg="modSp add replId">
        <pc:chgData name="Laura Leaf" userId="S::laura@daisychainproject.co.uk::e3599514-b7a2-45f1-b8e1-becbf1f8650c" providerId="AD" clId="Web-{D1F9FD46-FDAE-430B-B512-70966A3DB746}" dt="2022-01-21T15:34:45.522" v="814" actId="1076"/>
        <pc:sldMkLst>
          <pc:docMk/>
          <pc:sldMk cId="2671528346" sldId="273"/>
        </pc:sldMkLst>
        <pc:spChg chg="mod">
          <ac:chgData name="Laura Leaf" userId="S::laura@daisychainproject.co.uk::e3599514-b7a2-45f1-b8e1-becbf1f8650c" providerId="AD" clId="Web-{D1F9FD46-FDAE-430B-B512-70966A3DB746}" dt="2022-01-21T15:34:45.522" v="814" actId="1076"/>
          <ac:spMkLst>
            <pc:docMk/>
            <pc:sldMk cId="2671528346" sldId="273"/>
            <ac:spMk id="5" creationId="{05EF0469-FA94-49CC-A210-0273CE5C23B0}"/>
          </ac:spMkLst>
        </pc:spChg>
      </pc:sldChg>
    </pc:docChg>
  </pc:docChgLst>
  <pc:docChgLst>
    <pc:chgData name="Laura Leaf" userId="S::laura@daisychainproject.co.uk::e3599514-b7a2-45f1-b8e1-becbf1f8650c" providerId="AD" clId="Web-{F8FD3578-F939-ED53-51FA-7960C49D61D4}"/>
    <pc:docChg chg="modSld">
      <pc:chgData name="Laura Leaf" userId="S::laura@daisychainproject.co.uk::e3599514-b7a2-45f1-b8e1-becbf1f8650c" providerId="AD" clId="Web-{F8FD3578-F939-ED53-51FA-7960C49D61D4}" dt="2022-06-27T14:02:40.687" v="9" actId="20577"/>
      <pc:docMkLst>
        <pc:docMk/>
      </pc:docMkLst>
      <pc:sldChg chg="modSp">
        <pc:chgData name="Laura Leaf" userId="S::laura@daisychainproject.co.uk::e3599514-b7a2-45f1-b8e1-becbf1f8650c" providerId="AD" clId="Web-{F8FD3578-F939-ED53-51FA-7960C49D61D4}" dt="2022-06-27T14:01:53.405" v="0" actId="20577"/>
        <pc:sldMkLst>
          <pc:docMk/>
          <pc:sldMk cId="997785105" sldId="270"/>
        </pc:sldMkLst>
        <pc:spChg chg="mod">
          <ac:chgData name="Laura Leaf" userId="S::laura@daisychainproject.co.uk::e3599514-b7a2-45f1-b8e1-becbf1f8650c" providerId="AD" clId="Web-{F8FD3578-F939-ED53-51FA-7960C49D61D4}" dt="2022-06-27T14:01:53.405" v="0" actId="20577"/>
          <ac:spMkLst>
            <pc:docMk/>
            <pc:sldMk cId="997785105" sldId="270"/>
            <ac:spMk id="7" creationId="{45D92FA4-D96B-41E7-AC47-87893ED424EB}"/>
          </ac:spMkLst>
        </pc:spChg>
      </pc:sldChg>
      <pc:sldChg chg="modSp">
        <pc:chgData name="Laura Leaf" userId="S::laura@daisychainproject.co.uk::e3599514-b7a2-45f1-b8e1-becbf1f8650c" providerId="AD" clId="Web-{F8FD3578-F939-ED53-51FA-7960C49D61D4}" dt="2022-06-27T14:02:40.687" v="9" actId="20577"/>
        <pc:sldMkLst>
          <pc:docMk/>
          <pc:sldMk cId="1570818872" sldId="272"/>
        </pc:sldMkLst>
        <pc:spChg chg="mod">
          <ac:chgData name="Laura Leaf" userId="S::laura@daisychainproject.co.uk::e3599514-b7a2-45f1-b8e1-becbf1f8650c" providerId="AD" clId="Web-{F8FD3578-F939-ED53-51FA-7960C49D61D4}" dt="2022-06-27T14:02:40.687" v="9" actId="20577"/>
          <ac:spMkLst>
            <pc:docMk/>
            <pc:sldMk cId="1570818872" sldId="272"/>
            <ac:spMk id="7" creationId="{45D92FA4-D96B-41E7-AC47-87893ED424EB}"/>
          </ac:spMkLst>
        </pc:spChg>
      </pc:sldChg>
      <pc:sldChg chg="modSp">
        <pc:chgData name="Laura Leaf" userId="S::laura@daisychainproject.co.uk::e3599514-b7a2-45f1-b8e1-becbf1f8650c" providerId="AD" clId="Web-{F8FD3578-F939-ED53-51FA-7960C49D61D4}" dt="2022-06-27T14:02:19.421" v="6" actId="20577"/>
        <pc:sldMkLst>
          <pc:docMk/>
          <pc:sldMk cId="2671528346" sldId="273"/>
        </pc:sldMkLst>
        <pc:spChg chg="mod">
          <ac:chgData name="Laura Leaf" userId="S::laura@daisychainproject.co.uk::e3599514-b7a2-45f1-b8e1-becbf1f8650c" providerId="AD" clId="Web-{F8FD3578-F939-ED53-51FA-7960C49D61D4}" dt="2022-06-27T14:02:19.421" v="6" actId="20577"/>
          <ac:spMkLst>
            <pc:docMk/>
            <pc:sldMk cId="2671528346" sldId="273"/>
            <ac:spMk id="5" creationId="{05EF0469-FA94-49CC-A210-0273CE5C23B0}"/>
          </ac:spMkLst>
        </pc:spChg>
      </pc:sldChg>
    </pc:docChg>
  </pc:docChgLst>
  <pc:docChgLst>
    <pc:chgData name="Toni Fleming" userId="S::toni.fleming@daisychainproject.co.uk::e095d816-98ea-41d3-b12e-b56f950aec34" providerId="AD" clId="Web-{7A62C0C7-D2AF-4171-896A-656F1F03D49A}"/>
    <pc:docChg chg="modSld">
      <pc:chgData name="Toni Fleming" userId="S::toni.fleming@daisychainproject.co.uk::e095d816-98ea-41d3-b12e-b56f950aec34" providerId="AD" clId="Web-{7A62C0C7-D2AF-4171-896A-656F1F03D49A}" dt="2022-11-18T09:44:30.190" v="43" actId="20577"/>
      <pc:docMkLst>
        <pc:docMk/>
      </pc:docMkLst>
      <pc:sldChg chg="modSp">
        <pc:chgData name="Toni Fleming" userId="S::toni.fleming@daisychainproject.co.uk::e095d816-98ea-41d3-b12e-b56f950aec34" providerId="AD" clId="Web-{7A62C0C7-D2AF-4171-896A-656F1F03D49A}" dt="2022-11-18T09:44:30.190" v="43" actId="20577"/>
        <pc:sldMkLst>
          <pc:docMk/>
          <pc:sldMk cId="2909736514" sldId="258"/>
        </pc:sldMkLst>
        <pc:spChg chg="mod">
          <ac:chgData name="Toni Fleming" userId="S::toni.fleming@daisychainproject.co.uk::e095d816-98ea-41d3-b12e-b56f950aec34" providerId="AD" clId="Web-{7A62C0C7-D2AF-4171-896A-656F1F03D49A}" dt="2022-11-18T09:44:30.190" v="43" actId="20577"/>
          <ac:spMkLst>
            <pc:docMk/>
            <pc:sldMk cId="2909736514" sldId="258"/>
            <ac:spMk id="5" creationId="{05EF0469-FA94-49CC-A210-0273CE5C23B0}"/>
          </ac:spMkLst>
        </pc:spChg>
      </pc:sldChg>
    </pc:docChg>
  </pc:docChgLst>
  <pc:docChgLst>
    <pc:chgData name="Rebecca Addison" userId="S::rebecca@daisychainproject.co.uk::a8062d7d-9d58-4177-938e-e28644c47c0a" providerId="AD" clId="Web-{D2CD7A0D-9EF6-482F-9B2A-B02016D26582}"/>
    <pc:docChg chg="modSld">
      <pc:chgData name="Rebecca Addison" userId="S::rebecca@daisychainproject.co.uk::a8062d7d-9d58-4177-938e-e28644c47c0a" providerId="AD" clId="Web-{D2CD7A0D-9EF6-482F-9B2A-B02016D26582}" dt="2022-11-18T12:15:37.250" v="96" actId="20577"/>
      <pc:docMkLst>
        <pc:docMk/>
      </pc:docMkLst>
      <pc:sldChg chg="modSp">
        <pc:chgData name="Rebecca Addison" userId="S::rebecca@daisychainproject.co.uk::a8062d7d-9d58-4177-938e-e28644c47c0a" providerId="AD" clId="Web-{D2CD7A0D-9EF6-482F-9B2A-B02016D26582}" dt="2022-11-18T12:10:04.102" v="6" actId="20577"/>
        <pc:sldMkLst>
          <pc:docMk/>
          <pc:sldMk cId="2918803200" sldId="257"/>
        </pc:sldMkLst>
        <pc:spChg chg="mod">
          <ac:chgData name="Rebecca Addison" userId="S::rebecca@daisychainproject.co.uk::a8062d7d-9d58-4177-938e-e28644c47c0a" providerId="AD" clId="Web-{D2CD7A0D-9EF6-482F-9B2A-B02016D26582}" dt="2022-11-18T12:10:04.102" v="6" actId="20577"/>
          <ac:spMkLst>
            <pc:docMk/>
            <pc:sldMk cId="2918803200" sldId="257"/>
            <ac:spMk id="6" creationId="{EBC5CF3C-1558-43AA-8A38-3B45C3E26A98}"/>
          </ac:spMkLst>
        </pc:spChg>
      </pc:sldChg>
      <pc:sldChg chg="modSp">
        <pc:chgData name="Rebecca Addison" userId="S::rebecca@daisychainproject.co.uk::a8062d7d-9d58-4177-938e-e28644c47c0a" providerId="AD" clId="Web-{D2CD7A0D-9EF6-482F-9B2A-B02016D26582}" dt="2022-11-18T12:10:31.962" v="12" actId="20577"/>
        <pc:sldMkLst>
          <pc:docMk/>
          <pc:sldMk cId="2909736514" sldId="258"/>
        </pc:sldMkLst>
        <pc:spChg chg="mod">
          <ac:chgData name="Rebecca Addison" userId="S::rebecca@daisychainproject.co.uk::a8062d7d-9d58-4177-938e-e28644c47c0a" providerId="AD" clId="Web-{D2CD7A0D-9EF6-482F-9B2A-B02016D26582}" dt="2022-11-18T12:10:31.962" v="12" actId="20577"/>
          <ac:spMkLst>
            <pc:docMk/>
            <pc:sldMk cId="2909736514" sldId="258"/>
            <ac:spMk id="5" creationId="{05EF0469-FA94-49CC-A210-0273CE5C23B0}"/>
          </ac:spMkLst>
        </pc:spChg>
      </pc:sldChg>
      <pc:sldChg chg="modSp">
        <pc:chgData name="Rebecca Addison" userId="S::rebecca@daisychainproject.co.uk::a8062d7d-9d58-4177-938e-e28644c47c0a" providerId="AD" clId="Web-{D2CD7A0D-9EF6-482F-9B2A-B02016D26582}" dt="2022-11-18T12:11:03.291" v="18" actId="20577"/>
        <pc:sldMkLst>
          <pc:docMk/>
          <pc:sldMk cId="4181115174" sldId="261"/>
        </pc:sldMkLst>
        <pc:spChg chg="mod">
          <ac:chgData name="Rebecca Addison" userId="S::rebecca@daisychainproject.co.uk::a8062d7d-9d58-4177-938e-e28644c47c0a" providerId="AD" clId="Web-{D2CD7A0D-9EF6-482F-9B2A-B02016D26582}" dt="2022-11-18T12:11:03.291" v="18" actId="20577"/>
          <ac:spMkLst>
            <pc:docMk/>
            <pc:sldMk cId="4181115174" sldId="261"/>
            <ac:spMk id="5" creationId="{CEA58BC8-A24F-4E86-AD67-1435EEB38769}"/>
          </ac:spMkLst>
        </pc:spChg>
      </pc:sldChg>
      <pc:sldChg chg="modSp">
        <pc:chgData name="Rebecca Addison" userId="S::rebecca@daisychainproject.co.uk::a8062d7d-9d58-4177-938e-e28644c47c0a" providerId="AD" clId="Web-{D2CD7A0D-9EF6-482F-9B2A-B02016D26582}" dt="2022-11-18T12:11:17.542" v="22" actId="20577"/>
        <pc:sldMkLst>
          <pc:docMk/>
          <pc:sldMk cId="1089627889" sldId="262"/>
        </pc:sldMkLst>
        <pc:spChg chg="mod">
          <ac:chgData name="Rebecca Addison" userId="S::rebecca@daisychainproject.co.uk::a8062d7d-9d58-4177-938e-e28644c47c0a" providerId="AD" clId="Web-{D2CD7A0D-9EF6-482F-9B2A-B02016D26582}" dt="2022-11-18T12:11:17.542" v="22" actId="20577"/>
          <ac:spMkLst>
            <pc:docMk/>
            <pc:sldMk cId="1089627889" sldId="262"/>
            <ac:spMk id="3" creationId="{FDEC259E-5D74-4501-97AA-2EE0215A2D54}"/>
          </ac:spMkLst>
        </pc:spChg>
      </pc:sldChg>
      <pc:sldChg chg="modSp">
        <pc:chgData name="Rebecca Addison" userId="S::rebecca@daisychainproject.co.uk::a8062d7d-9d58-4177-938e-e28644c47c0a" providerId="AD" clId="Web-{D2CD7A0D-9EF6-482F-9B2A-B02016D26582}" dt="2022-11-18T12:11:09.495" v="20" actId="20577"/>
        <pc:sldMkLst>
          <pc:docMk/>
          <pc:sldMk cId="940837922" sldId="266"/>
        </pc:sldMkLst>
        <pc:spChg chg="mod">
          <ac:chgData name="Rebecca Addison" userId="S::rebecca@daisychainproject.co.uk::a8062d7d-9d58-4177-938e-e28644c47c0a" providerId="AD" clId="Web-{D2CD7A0D-9EF6-482F-9B2A-B02016D26582}" dt="2022-11-18T12:11:09.495" v="20" actId="20577"/>
          <ac:spMkLst>
            <pc:docMk/>
            <pc:sldMk cId="940837922" sldId="266"/>
            <ac:spMk id="6" creationId="{9FEC639A-76DB-40E4-9F81-B5650BF18AE9}"/>
          </ac:spMkLst>
        </pc:spChg>
      </pc:sldChg>
      <pc:sldChg chg="modSp">
        <pc:chgData name="Rebecca Addison" userId="S::rebecca@daisychainproject.co.uk::a8062d7d-9d58-4177-938e-e28644c47c0a" providerId="AD" clId="Web-{D2CD7A0D-9EF6-482F-9B2A-B02016D26582}" dt="2022-11-18T12:15:37.250" v="96" actId="20577"/>
        <pc:sldMkLst>
          <pc:docMk/>
          <pc:sldMk cId="997785105" sldId="270"/>
        </pc:sldMkLst>
        <pc:spChg chg="mod">
          <ac:chgData name="Rebecca Addison" userId="S::rebecca@daisychainproject.co.uk::a8062d7d-9d58-4177-938e-e28644c47c0a" providerId="AD" clId="Web-{D2CD7A0D-9EF6-482F-9B2A-B02016D26582}" dt="2022-11-18T12:15:37.250" v="96" actId="20577"/>
          <ac:spMkLst>
            <pc:docMk/>
            <pc:sldMk cId="997785105" sldId="270"/>
            <ac:spMk id="7" creationId="{45D92FA4-D96B-41E7-AC47-87893ED424EB}"/>
          </ac:spMkLst>
        </pc:spChg>
      </pc:sldChg>
      <pc:sldChg chg="modSp">
        <pc:chgData name="Rebecca Addison" userId="S::rebecca@daisychainproject.co.uk::a8062d7d-9d58-4177-938e-e28644c47c0a" providerId="AD" clId="Web-{D2CD7A0D-9EF6-482F-9B2A-B02016D26582}" dt="2022-11-18T12:10:45.072" v="15" actId="20577"/>
        <pc:sldMkLst>
          <pc:docMk/>
          <pc:sldMk cId="2671528346" sldId="273"/>
        </pc:sldMkLst>
        <pc:spChg chg="mod">
          <ac:chgData name="Rebecca Addison" userId="S::rebecca@daisychainproject.co.uk::a8062d7d-9d58-4177-938e-e28644c47c0a" providerId="AD" clId="Web-{D2CD7A0D-9EF6-482F-9B2A-B02016D26582}" dt="2022-11-18T12:10:45.072" v="15" actId="20577"/>
          <ac:spMkLst>
            <pc:docMk/>
            <pc:sldMk cId="2671528346" sldId="273"/>
            <ac:spMk id="5" creationId="{05EF0469-FA94-49CC-A210-0273CE5C23B0}"/>
          </ac:spMkLst>
        </pc:spChg>
      </pc:sldChg>
    </pc:docChg>
  </pc:docChgLst>
  <pc:docChgLst>
    <pc:chgData name="Toni Fleming" userId="S::toni.fleming@daisychainproject.co.uk::e095d816-98ea-41d3-b12e-b56f950aec34" providerId="AD" clId="Web-{05114986-7ADB-416E-8A17-C9BE47907EF7}"/>
    <pc:docChg chg="modSld">
      <pc:chgData name="Toni Fleming" userId="S::toni.fleming@daisychainproject.co.uk::e095d816-98ea-41d3-b12e-b56f950aec34" providerId="AD" clId="Web-{05114986-7ADB-416E-8A17-C9BE47907EF7}" dt="2022-05-05T12:24:22.245" v="107" actId="20577"/>
      <pc:docMkLst>
        <pc:docMk/>
      </pc:docMkLst>
      <pc:sldChg chg="modSp">
        <pc:chgData name="Toni Fleming" userId="S::toni.fleming@daisychainproject.co.uk::e095d816-98ea-41d3-b12e-b56f950aec34" providerId="AD" clId="Web-{05114986-7ADB-416E-8A17-C9BE47907EF7}" dt="2022-05-05T12:18:25.847" v="6" actId="20577"/>
        <pc:sldMkLst>
          <pc:docMk/>
          <pc:sldMk cId="2918803200" sldId="257"/>
        </pc:sldMkLst>
        <pc:spChg chg="mod">
          <ac:chgData name="Toni Fleming" userId="S::toni.fleming@daisychainproject.co.uk::e095d816-98ea-41d3-b12e-b56f950aec34" providerId="AD" clId="Web-{05114986-7ADB-416E-8A17-C9BE47907EF7}" dt="2022-05-05T12:18:25.847" v="6" actId="20577"/>
          <ac:spMkLst>
            <pc:docMk/>
            <pc:sldMk cId="2918803200" sldId="257"/>
            <ac:spMk id="6" creationId="{EBC5CF3C-1558-43AA-8A38-3B45C3E26A98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20:59.225" v="67" actId="20577"/>
        <pc:sldMkLst>
          <pc:docMk/>
          <pc:sldMk cId="2909736514" sldId="258"/>
        </pc:sldMkLst>
        <pc:spChg chg="mod">
          <ac:chgData name="Toni Fleming" userId="S::toni.fleming@daisychainproject.co.uk::e095d816-98ea-41d3-b12e-b56f950aec34" providerId="AD" clId="Web-{05114986-7ADB-416E-8A17-C9BE47907EF7}" dt="2022-05-05T12:20:59.225" v="67" actId="20577"/>
          <ac:spMkLst>
            <pc:docMk/>
            <pc:sldMk cId="2909736514" sldId="258"/>
            <ac:spMk id="5" creationId="{05EF0469-FA94-49CC-A210-0273CE5C23B0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22:48.602" v="95" actId="20577"/>
        <pc:sldMkLst>
          <pc:docMk/>
          <pc:sldMk cId="4181115174" sldId="261"/>
        </pc:sldMkLst>
        <pc:spChg chg="mod">
          <ac:chgData name="Toni Fleming" userId="S::toni.fleming@daisychainproject.co.uk::e095d816-98ea-41d3-b12e-b56f950aec34" providerId="AD" clId="Web-{05114986-7ADB-416E-8A17-C9BE47907EF7}" dt="2022-05-05T12:22:48.602" v="95" actId="20577"/>
          <ac:spMkLst>
            <pc:docMk/>
            <pc:sldMk cId="4181115174" sldId="261"/>
            <ac:spMk id="5" creationId="{CEA58BC8-A24F-4E86-AD67-1435EEB38769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24:22.245" v="107" actId="20577"/>
        <pc:sldMkLst>
          <pc:docMk/>
          <pc:sldMk cId="1089627889" sldId="262"/>
        </pc:sldMkLst>
        <pc:spChg chg="mod">
          <ac:chgData name="Toni Fleming" userId="S::toni.fleming@daisychainproject.co.uk::e095d816-98ea-41d3-b12e-b56f950aec34" providerId="AD" clId="Web-{05114986-7ADB-416E-8A17-C9BE47907EF7}" dt="2022-05-05T12:24:22.245" v="107" actId="20577"/>
          <ac:spMkLst>
            <pc:docMk/>
            <pc:sldMk cId="1089627889" sldId="262"/>
            <ac:spMk id="3" creationId="{FDEC259E-5D74-4501-97AA-2EE0215A2D54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23:57.291" v="104" actId="20577"/>
        <pc:sldMkLst>
          <pc:docMk/>
          <pc:sldMk cId="940837922" sldId="266"/>
        </pc:sldMkLst>
        <pc:spChg chg="mod">
          <ac:chgData name="Toni Fleming" userId="S::toni.fleming@daisychainproject.co.uk::e095d816-98ea-41d3-b12e-b56f950aec34" providerId="AD" clId="Web-{05114986-7ADB-416E-8A17-C9BE47907EF7}" dt="2022-05-05T12:23:57.291" v="104" actId="20577"/>
          <ac:spMkLst>
            <pc:docMk/>
            <pc:sldMk cId="940837922" sldId="266"/>
            <ac:spMk id="6" creationId="{9FEC639A-76DB-40E4-9F81-B5650BF18AE9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22:10.789" v="85" actId="20577"/>
        <pc:sldMkLst>
          <pc:docMk/>
          <pc:sldMk cId="273408592" sldId="267"/>
        </pc:sldMkLst>
        <pc:spChg chg="mod">
          <ac:chgData name="Toni Fleming" userId="S::toni.fleming@daisychainproject.co.uk::e095d816-98ea-41d3-b12e-b56f950aec34" providerId="AD" clId="Web-{05114986-7ADB-416E-8A17-C9BE47907EF7}" dt="2022-05-05T12:22:10.789" v="85" actId="20577"/>
          <ac:spMkLst>
            <pc:docMk/>
            <pc:sldMk cId="273408592" sldId="267"/>
            <ac:spMk id="3" creationId="{F51A33D9-24AD-4FC3-B4C4-CBC2C1048789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18:59.769" v="12" actId="20577"/>
        <pc:sldMkLst>
          <pc:docMk/>
          <pc:sldMk cId="997785105" sldId="270"/>
        </pc:sldMkLst>
        <pc:spChg chg="mod">
          <ac:chgData name="Toni Fleming" userId="S::toni.fleming@daisychainproject.co.uk::e095d816-98ea-41d3-b12e-b56f950aec34" providerId="AD" clId="Web-{05114986-7ADB-416E-8A17-C9BE47907EF7}" dt="2022-05-05T12:18:59.769" v="12" actId="20577"/>
          <ac:spMkLst>
            <pc:docMk/>
            <pc:sldMk cId="997785105" sldId="270"/>
            <ac:spMk id="7" creationId="{45D92FA4-D96B-41E7-AC47-87893ED424EB}"/>
          </ac:spMkLst>
        </pc:spChg>
      </pc:sldChg>
      <pc:sldChg chg="modSp">
        <pc:chgData name="Toni Fleming" userId="S::toni.fleming@daisychainproject.co.uk::e095d816-98ea-41d3-b12e-b56f950aec34" providerId="AD" clId="Web-{05114986-7ADB-416E-8A17-C9BE47907EF7}" dt="2022-05-05T12:21:39.492" v="72" actId="20577"/>
        <pc:sldMkLst>
          <pc:docMk/>
          <pc:sldMk cId="2671528346" sldId="273"/>
        </pc:sldMkLst>
        <pc:spChg chg="mod">
          <ac:chgData name="Toni Fleming" userId="S::toni.fleming@daisychainproject.co.uk::e095d816-98ea-41d3-b12e-b56f950aec34" providerId="AD" clId="Web-{05114986-7ADB-416E-8A17-C9BE47907EF7}" dt="2022-05-05T12:21:39.492" v="72" actId="20577"/>
          <ac:spMkLst>
            <pc:docMk/>
            <pc:sldMk cId="2671528346" sldId="273"/>
            <ac:spMk id="5" creationId="{05EF0469-FA94-49CC-A210-0273CE5C23B0}"/>
          </ac:spMkLst>
        </pc:spChg>
      </pc:sldChg>
    </pc:docChg>
  </pc:docChgLst>
  <pc:docChgLst>
    <pc:chgData name="Laura Leaf" userId="S::laura@daisychainproject.co.uk::e3599514-b7a2-45f1-b8e1-becbf1f8650c" providerId="AD" clId="Web-{7D351053-DFDE-473C-908E-C2695BC3D9AB}"/>
    <pc:docChg chg="modSld">
      <pc:chgData name="Laura Leaf" userId="S::laura@daisychainproject.co.uk::e3599514-b7a2-45f1-b8e1-becbf1f8650c" providerId="AD" clId="Web-{7D351053-DFDE-473C-908E-C2695BC3D9AB}" dt="2022-01-24T16:02:01.470" v="9" actId="20577"/>
      <pc:docMkLst>
        <pc:docMk/>
      </pc:docMkLst>
      <pc:sldChg chg="modSp">
        <pc:chgData name="Laura Leaf" userId="S::laura@daisychainproject.co.uk::e3599514-b7a2-45f1-b8e1-becbf1f8650c" providerId="AD" clId="Web-{7D351053-DFDE-473C-908E-C2695BC3D9AB}" dt="2022-01-24T16:02:01.470" v="9" actId="20577"/>
        <pc:sldMkLst>
          <pc:docMk/>
          <pc:sldMk cId="2671528346" sldId="273"/>
        </pc:sldMkLst>
        <pc:spChg chg="mod">
          <ac:chgData name="Laura Leaf" userId="S::laura@daisychainproject.co.uk::e3599514-b7a2-45f1-b8e1-becbf1f8650c" providerId="AD" clId="Web-{7D351053-DFDE-473C-908E-C2695BC3D9AB}" dt="2022-01-24T16:02:01.470" v="9" actId="20577"/>
          <ac:spMkLst>
            <pc:docMk/>
            <pc:sldMk cId="2671528346" sldId="273"/>
            <ac:spMk id="5" creationId="{05EF0469-FA94-49CC-A210-0273CE5C23B0}"/>
          </ac:spMkLst>
        </pc:spChg>
      </pc:sldChg>
    </pc:docChg>
  </pc:docChgLst>
  <pc:docChgLst>
    <pc:chgData name="Toni Fleming" userId="S::toni.fleming@daisychainproject.co.uk::e095d816-98ea-41d3-b12e-b56f950aec34" providerId="AD" clId="Web-{804F99ED-AFA9-4E68-ACFB-4CF47E442211}"/>
    <pc:docChg chg="modSld">
      <pc:chgData name="Toni Fleming" userId="S::toni.fleming@daisychainproject.co.uk::e095d816-98ea-41d3-b12e-b56f950aec34" providerId="AD" clId="Web-{804F99ED-AFA9-4E68-ACFB-4CF47E442211}" dt="2022-11-18T09:54:54.801" v="349" actId="20577"/>
      <pc:docMkLst>
        <pc:docMk/>
      </pc:docMkLst>
      <pc:sldChg chg="modSp">
        <pc:chgData name="Toni Fleming" userId="S::toni.fleming@daisychainproject.co.uk::e095d816-98ea-41d3-b12e-b56f950aec34" providerId="AD" clId="Web-{804F99ED-AFA9-4E68-ACFB-4CF47E442211}" dt="2022-11-18T09:54:54.801" v="349" actId="20577"/>
        <pc:sldMkLst>
          <pc:docMk/>
          <pc:sldMk cId="940837922" sldId="266"/>
        </pc:sldMkLst>
        <pc:spChg chg="mod">
          <ac:chgData name="Toni Fleming" userId="S::toni.fleming@daisychainproject.co.uk::e095d816-98ea-41d3-b12e-b56f950aec34" providerId="AD" clId="Web-{804F99ED-AFA9-4E68-ACFB-4CF47E442211}" dt="2022-11-18T09:54:54.801" v="349" actId="20577"/>
          <ac:spMkLst>
            <pc:docMk/>
            <pc:sldMk cId="940837922" sldId="266"/>
            <ac:spMk id="6" creationId="{9FEC639A-76DB-40E4-9F81-B5650BF18AE9}"/>
          </ac:spMkLst>
        </pc:spChg>
      </pc:sldChg>
      <pc:sldChg chg="modSp">
        <pc:chgData name="Toni Fleming" userId="S::toni.fleming@daisychainproject.co.uk::e095d816-98ea-41d3-b12e-b56f950aec34" providerId="AD" clId="Web-{804F99ED-AFA9-4E68-ACFB-4CF47E442211}" dt="2022-11-18T09:46:25.826" v="55" actId="20577"/>
        <pc:sldMkLst>
          <pc:docMk/>
          <pc:sldMk cId="273408592" sldId="267"/>
        </pc:sldMkLst>
        <pc:spChg chg="mod">
          <ac:chgData name="Toni Fleming" userId="S::toni.fleming@daisychainproject.co.uk::e095d816-98ea-41d3-b12e-b56f950aec34" providerId="AD" clId="Web-{804F99ED-AFA9-4E68-ACFB-4CF47E442211}" dt="2022-11-18T09:46:25.826" v="55" actId="20577"/>
          <ac:spMkLst>
            <pc:docMk/>
            <pc:sldMk cId="273408592" sldId="267"/>
            <ac:spMk id="3" creationId="{F51A33D9-24AD-4FC3-B4C4-CBC2C1048789}"/>
          </ac:spMkLst>
        </pc:spChg>
      </pc:sldChg>
      <pc:sldChg chg="modSp">
        <pc:chgData name="Toni Fleming" userId="S::toni.fleming@daisychainproject.co.uk::e095d816-98ea-41d3-b12e-b56f950aec34" providerId="AD" clId="Web-{804F99ED-AFA9-4E68-ACFB-4CF47E442211}" dt="2022-11-18T09:45:32.322" v="15" actId="20577"/>
        <pc:sldMkLst>
          <pc:docMk/>
          <pc:sldMk cId="2671528346" sldId="273"/>
        </pc:sldMkLst>
        <pc:spChg chg="mod">
          <ac:chgData name="Toni Fleming" userId="S::toni.fleming@daisychainproject.co.uk::e095d816-98ea-41d3-b12e-b56f950aec34" providerId="AD" clId="Web-{804F99ED-AFA9-4E68-ACFB-4CF47E442211}" dt="2022-11-18T09:45:32.322" v="15" actId="20577"/>
          <ac:spMkLst>
            <pc:docMk/>
            <pc:sldMk cId="2671528346" sldId="273"/>
            <ac:spMk id="5" creationId="{05EF0469-FA94-49CC-A210-0273CE5C23B0}"/>
          </ac:spMkLst>
        </pc:spChg>
      </pc:sldChg>
    </pc:docChg>
  </pc:docChgLst>
  <pc:docChgLst>
    <pc:chgData name="Laura Leaf" userId="S::laura@daisychainproject.co.uk::e3599514-b7a2-45f1-b8e1-becbf1f8650c" providerId="AD" clId="Web-{1E043D01-A2DA-4794-9EEC-981E1700F6BA}"/>
    <pc:docChg chg="addSld delSld modSld modSection">
      <pc:chgData name="Laura Leaf" userId="S::laura@daisychainproject.co.uk::e3599514-b7a2-45f1-b8e1-becbf1f8650c" providerId="AD" clId="Web-{1E043D01-A2DA-4794-9EEC-981E1700F6BA}" dt="2022-01-21T14:36:20.129" v="139"/>
      <pc:docMkLst>
        <pc:docMk/>
      </pc:docMkLst>
      <pc:sldChg chg="modSp">
        <pc:chgData name="Laura Leaf" userId="S::laura@daisychainproject.co.uk::e3599514-b7a2-45f1-b8e1-becbf1f8650c" providerId="AD" clId="Web-{1E043D01-A2DA-4794-9EEC-981E1700F6BA}" dt="2022-01-21T14:35:44.299" v="138" actId="1076"/>
        <pc:sldMkLst>
          <pc:docMk/>
          <pc:sldMk cId="2918803200" sldId="257"/>
        </pc:sldMkLst>
        <pc:spChg chg="mod">
          <ac:chgData name="Laura Leaf" userId="S::laura@daisychainproject.co.uk::e3599514-b7a2-45f1-b8e1-becbf1f8650c" providerId="AD" clId="Web-{1E043D01-A2DA-4794-9EEC-981E1700F6BA}" dt="2022-01-21T14:35:44.299" v="138" actId="1076"/>
          <ac:spMkLst>
            <pc:docMk/>
            <pc:sldMk cId="2918803200" sldId="257"/>
            <ac:spMk id="6" creationId="{EBC5CF3C-1558-43AA-8A38-3B45C3E26A98}"/>
          </ac:spMkLst>
        </pc:spChg>
      </pc:sldChg>
      <pc:sldChg chg="modSp">
        <pc:chgData name="Laura Leaf" userId="S::laura@daisychainproject.co.uk::e3599514-b7a2-45f1-b8e1-becbf1f8650c" providerId="AD" clId="Web-{1E043D01-A2DA-4794-9EEC-981E1700F6BA}" dt="2022-01-21T14:18:33.843" v="11" actId="20577"/>
        <pc:sldMkLst>
          <pc:docMk/>
          <pc:sldMk cId="2909736514" sldId="258"/>
        </pc:sldMkLst>
        <pc:spChg chg="mod">
          <ac:chgData name="Laura Leaf" userId="S::laura@daisychainproject.co.uk::e3599514-b7a2-45f1-b8e1-becbf1f8650c" providerId="AD" clId="Web-{1E043D01-A2DA-4794-9EEC-981E1700F6BA}" dt="2022-01-21T14:18:33.843" v="11" actId="20577"/>
          <ac:spMkLst>
            <pc:docMk/>
            <pc:sldMk cId="2909736514" sldId="258"/>
            <ac:spMk id="5" creationId="{05EF0469-FA94-49CC-A210-0273CE5C23B0}"/>
          </ac:spMkLst>
        </pc:spChg>
      </pc:sldChg>
      <pc:sldChg chg="modSp">
        <pc:chgData name="Laura Leaf" userId="S::laura@daisychainproject.co.uk::e3599514-b7a2-45f1-b8e1-becbf1f8650c" providerId="AD" clId="Web-{1E043D01-A2DA-4794-9EEC-981E1700F6BA}" dt="2022-01-21T14:34:42.904" v="132" actId="20577"/>
        <pc:sldMkLst>
          <pc:docMk/>
          <pc:sldMk cId="4181115174" sldId="261"/>
        </pc:sldMkLst>
        <pc:spChg chg="mod">
          <ac:chgData name="Laura Leaf" userId="S::laura@daisychainproject.co.uk::e3599514-b7a2-45f1-b8e1-becbf1f8650c" providerId="AD" clId="Web-{1E043D01-A2DA-4794-9EEC-981E1700F6BA}" dt="2022-01-21T14:34:42.904" v="132" actId="20577"/>
          <ac:spMkLst>
            <pc:docMk/>
            <pc:sldMk cId="4181115174" sldId="261"/>
            <ac:spMk id="5" creationId="{CEA58BC8-A24F-4E86-AD67-1435EEB38769}"/>
          </ac:spMkLst>
        </pc:spChg>
      </pc:sldChg>
      <pc:sldChg chg="modSp">
        <pc:chgData name="Laura Leaf" userId="S::laura@daisychainproject.co.uk::e3599514-b7a2-45f1-b8e1-becbf1f8650c" providerId="AD" clId="Web-{1E043D01-A2DA-4794-9EEC-981E1700F6BA}" dt="2022-01-21T14:33:16.039" v="126" actId="1076"/>
        <pc:sldMkLst>
          <pc:docMk/>
          <pc:sldMk cId="1089627889" sldId="262"/>
        </pc:sldMkLst>
        <pc:spChg chg="mod">
          <ac:chgData name="Laura Leaf" userId="S::laura@daisychainproject.co.uk::e3599514-b7a2-45f1-b8e1-becbf1f8650c" providerId="AD" clId="Web-{1E043D01-A2DA-4794-9EEC-981E1700F6BA}" dt="2022-01-21T14:33:16.039" v="126" actId="1076"/>
          <ac:spMkLst>
            <pc:docMk/>
            <pc:sldMk cId="1089627889" sldId="262"/>
            <ac:spMk id="3" creationId="{FDEC259E-5D74-4501-97AA-2EE0215A2D54}"/>
          </ac:spMkLst>
        </pc:spChg>
        <pc:picChg chg="mod">
          <ac:chgData name="Laura Leaf" userId="S::laura@daisychainproject.co.uk::e3599514-b7a2-45f1-b8e1-becbf1f8650c" providerId="AD" clId="Web-{1E043D01-A2DA-4794-9EEC-981E1700F6BA}" dt="2022-01-21T14:32:31.052" v="119" actId="1076"/>
          <ac:picMkLst>
            <pc:docMk/>
            <pc:sldMk cId="1089627889" sldId="262"/>
            <ac:picMk id="4" creationId="{00000000-0000-0000-0000-000000000000}"/>
          </ac:picMkLst>
        </pc:picChg>
      </pc:sldChg>
      <pc:sldChg chg="modSp">
        <pc:chgData name="Laura Leaf" userId="S::laura@daisychainproject.co.uk::e3599514-b7a2-45f1-b8e1-becbf1f8650c" providerId="AD" clId="Web-{1E043D01-A2DA-4794-9EEC-981E1700F6BA}" dt="2022-01-21T14:31:30.720" v="107" actId="20577"/>
        <pc:sldMkLst>
          <pc:docMk/>
          <pc:sldMk cId="1746084585" sldId="268"/>
        </pc:sldMkLst>
        <pc:spChg chg="mod">
          <ac:chgData name="Laura Leaf" userId="S::laura@daisychainproject.co.uk::e3599514-b7a2-45f1-b8e1-becbf1f8650c" providerId="AD" clId="Web-{1E043D01-A2DA-4794-9EEC-981E1700F6BA}" dt="2022-01-21T14:31:30.720" v="107" actId="20577"/>
          <ac:spMkLst>
            <pc:docMk/>
            <pc:sldMk cId="1746084585" sldId="268"/>
            <ac:spMk id="3" creationId="{0E6DB731-CB3C-44EA-B6B6-F85C94F8AA97}"/>
          </ac:spMkLst>
        </pc:spChg>
        <pc:spChg chg="mod">
          <ac:chgData name="Laura Leaf" userId="S::laura@daisychainproject.co.uk::e3599514-b7a2-45f1-b8e1-becbf1f8650c" providerId="AD" clId="Web-{1E043D01-A2DA-4794-9EEC-981E1700F6BA}" dt="2022-01-21T14:30:44.248" v="98" actId="1076"/>
          <ac:spMkLst>
            <pc:docMk/>
            <pc:sldMk cId="1746084585" sldId="268"/>
            <ac:spMk id="5" creationId="{13527CA9-56BF-446A-B2C8-1CBDABEF9C7C}"/>
          </ac:spMkLst>
        </pc:spChg>
      </pc:sldChg>
      <pc:sldChg chg="del">
        <pc:chgData name="Laura Leaf" userId="S::laura@daisychainproject.co.uk::e3599514-b7a2-45f1-b8e1-becbf1f8650c" providerId="AD" clId="Web-{1E043D01-A2DA-4794-9EEC-981E1700F6BA}" dt="2022-01-21T14:34:09.933" v="127"/>
        <pc:sldMkLst>
          <pc:docMk/>
          <pc:sldMk cId="3883568990" sldId="269"/>
        </pc:sldMkLst>
      </pc:sldChg>
      <pc:sldChg chg="new">
        <pc:chgData name="Laura Leaf" userId="S::laura@daisychainproject.co.uk::e3599514-b7a2-45f1-b8e1-becbf1f8650c" providerId="AD" clId="Web-{1E043D01-A2DA-4794-9EEC-981E1700F6BA}" dt="2022-01-21T14:36:20.129" v="139"/>
        <pc:sldMkLst>
          <pc:docMk/>
          <pc:sldMk cId="145294435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886F0-B336-4FE1-B867-2B43756CB6F3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47448-3AA7-40C0-BB03-6551EFA1B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06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Complex Needs Key Worker Project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47448-3AA7-40C0-BB03-6551EFA1B4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694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55D5-31E7-AE41-BAB1-EEEAA3BA6A8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6C314-4B57-5642-807E-EEC25DB48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eyworking@daisychainproject.co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2BCC28-5EE3-4990-9D97-23BA0CB5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0316DD-4B43-4159-A604-BC70D9764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BF569C-214F-4B2D-88FE-84555D71E8EF}"/>
              </a:ext>
            </a:extLst>
          </p:cNvPr>
          <p:cNvSpPr txBox="1"/>
          <p:nvPr/>
        </p:nvSpPr>
        <p:spPr>
          <a:xfrm>
            <a:off x="576664" y="1494669"/>
            <a:ext cx="7919208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5400" b="1">
                <a:solidFill>
                  <a:srgbClr val="00B050"/>
                </a:solidFill>
              </a:rPr>
              <a:t>COMPLEX NEEDS KEY WORKER PROJECT </a:t>
            </a:r>
            <a:endParaRPr lang="en-GB" sz="5400">
              <a:solidFill>
                <a:srgbClr val="00B05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07C61C-B458-48AB-A13D-95DFDDD1E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76" y="5463532"/>
            <a:ext cx="958993" cy="707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C7B142-DFF1-429B-988D-C33EB72CD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837" y="5402566"/>
            <a:ext cx="1243692" cy="8291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DE5E47-EB1E-4538-860F-D0C2101D2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268" y="5532909"/>
            <a:ext cx="1505843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1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55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0C7C33-494F-49E7-B8F4-655B4C75635B}"/>
              </a:ext>
            </a:extLst>
          </p:cNvPr>
          <p:cNvSpPr txBox="1"/>
          <p:nvPr/>
        </p:nvSpPr>
        <p:spPr>
          <a:xfrm>
            <a:off x="1135731" y="870903"/>
            <a:ext cx="683702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u="sng">
                <a:solidFill>
                  <a:srgbClr val="00B050"/>
                </a:solidFill>
              </a:rPr>
              <a:t>INTRODUCTION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45BC5-9AC9-49A4-8A3C-89B192053990}"/>
              </a:ext>
            </a:extLst>
          </p:cNvPr>
          <p:cNvSpPr txBox="1"/>
          <p:nvPr/>
        </p:nvSpPr>
        <p:spPr>
          <a:xfrm>
            <a:off x="668064" y="1716637"/>
            <a:ext cx="7304695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The Key Working Function has been developed as a response to the NHS England &amp; NHS Improvement Long Term Plan (LTP) commitment that by 2023/24, children and young people with a learning disability, autism, or both, with the most complex needs will have a designated Keyworker.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A Keyworker will be allocated to children and young people with a learning disability, autism or both, who are inpatients, or at risk of being admitted to hospital. Those children at risk of school exclusion or family breakdown will also be allocated a Complex Needs Key Worker under the project.</a:t>
            </a:r>
            <a:endParaRPr lang="en-GB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9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22502" b="22502"/>
          <a:stretch>
            <a:fillRect/>
          </a:stretch>
        </p:blipFill>
        <p:spPr/>
      </p:pic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C5CF3C-1558-43AA-8A38-3B45C3E26A98}"/>
              </a:ext>
            </a:extLst>
          </p:cNvPr>
          <p:cNvSpPr txBox="1"/>
          <p:nvPr/>
        </p:nvSpPr>
        <p:spPr>
          <a:xfrm>
            <a:off x="644848" y="325581"/>
            <a:ext cx="7122253" cy="66050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>
                <a:solidFill>
                  <a:srgbClr val="00B050"/>
                </a:solidFill>
                <a:cs typeface="Calibri"/>
              </a:rPr>
              <a:t>Outcomes</a:t>
            </a:r>
          </a:p>
          <a:p>
            <a:pPr>
              <a:lnSpc>
                <a:spcPct val="150000"/>
              </a:lnSpc>
            </a:pPr>
            <a:endParaRPr lang="en-US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The Complex Needs Key Working Team will deliver a timely and coordinated package of support, ensuring: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Access routes to support are clear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Support is </a:t>
            </a:r>
            <a:r>
              <a:rPr lang="en-US" sz="2000" dirty="0" err="1">
                <a:solidFill>
                  <a:schemeClr val="bg1"/>
                </a:solidFill>
                <a:cs typeface="Calibri"/>
              </a:rPr>
              <a:t>personalised</a:t>
            </a:r>
            <a:r>
              <a:rPr lang="en-US" sz="2000" dirty="0">
                <a:solidFill>
                  <a:schemeClr val="bg1"/>
                </a:solidFill>
                <a:cs typeface="Calibri"/>
              </a:rPr>
              <a:t> and appropriate to the Child/young person and families needs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Continuity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Services and assessments are integrated across the various sectors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Reasonable adjustments are made, where necessary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The Families and Children/young people feel involved in planning their care and support. </a:t>
            </a:r>
          </a:p>
          <a:p>
            <a:pPr>
              <a:lnSpc>
                <a:spcPct val="150000"/>
              </a:lnSpc>
            </a:pPr>
            <a:endParaRPr lang="en-US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8803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592386"/>
            <a:ext cx="9480184" cy="4525963"/>
          </a:xfrm>
        </p:spPr>
        <p:txBody>
          <a:bodyPr>
            <a:normAutofit/>
          </a:bodyPr>
          <a:lstStyle/>
          <a:p>
            <a:endParaRPr lang="en-US" sz="1600">
              <a:latin typeface="Verdana"/>
              <a:cs typeface="Verdana"/>
            </a:endParaRPr>
          </a:p>
          <a:p>
            <a:endParaRPr lang="en-US" sz="1600" b="1">
              <a:latin typeface="Verdana"/>
              <a:cs typeface="Verdana"/>
            </a:endParaRPr>
          </a:p>
          <a:p>
            <a:endParaRPr lang="en-US" sz="1600" b="1">
              <a:latin typeface="Verdana"/>
              <a:cs typeface="Verdana"/>
            </a:endParaRPr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57200" y="1491579"/>
            <a:ext cx="256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1600">
              <a:latin typeface="Verdana"/>
              <a:cs typeface="Verdan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0F4DB8-2759-441B-B29D-980E2CE0306C}"/>
              </a:ext>
            </a:extLst>
          </p:cNvPr>
          <p:cNvSpPr/>
          <p:nvPr/>
        </p:nvSpPr>
        <p:spPr>
          <a:xfrm>
            <a:off x="4086129" y="3244334"/>
            <a:ext cx="20294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149F8-3B01-4751-B090-B1C6DFD4B231}"/>
              </a:ext>
            </a:extLst>
          </p:cNvPr>
          <p:cNvSpPr txBox="1"/>
          <p:nvPr/>
        </p:nvSpPr>
        <p:spPr>
          <a:xfrm>
            <a:off x="937772" y="641490"/>
            <a:ext cx="725407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rgbClr val="00B050"/>
                </a:solidFill>
                <a:cs typeface="Calibri"/>
              </a:rPr>
              <a:t>What we do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D92FA4-D96B-41E7-AC47-87893ED424EB}"/>
              </a:ext>
            </a:extLst>
          </p:cNvPr>
          <p:cNvSpPr txBox="1"/>
          <p:nvPr/>
        </p:nvSpPr>
        <p:spPr>
          <a:xfrm>
            <a:off x="708368" y="1904301"/>
            <a:ext cx="7271320" cy="49859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The Keyworker project is made up of 2 elements: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1. Positive </a:t>
            </a:r>
            <a:r>
              <a:rPr lang="en-US" sz="2000" dirty="0" err="1">
                <a:solidFill>
                  <a:schemeClr val="bg1"/>
                </a:solidFill>
                <a:cs typeface="Calibri"/>
              </a:rPr>
              <a:t>Behaviour</a:t>
            </a:r>
            <a:r>
              <a:rPr lang="en-US" sz="2000" dirty="0">
                <a:solidFill>
                  <a:schemeClr val="bg1"/>
                </a:solidFill>
                <a:cs typeface="Calibri"/>
              </a:rPr>
              <a:t> workshops.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2. 1:1 support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For 1:1 support a diagnosis of Autism and/or Learning Disability must be in place and the Child must be aged 4-18 years. </a:t>
            </a:r>
          </a:p>
          <a:p>
            <a:r>
              <a:rPr lang="en-US" sz="2000" dirty="0">
                <a:solidFill>
                  <a:srgbClr val="000000"/>
                </a:solidFill>
                <a:cs typeface="Calibri"/>
              </a:rPr>
              <a:t>PBS Workshops can be accessed by those who are on the Neurodevelopmental pathway.</a:t>
            </a:r>
          </a:p>
          <a:p>
            <a:endParaRPr lang="en-US" sz="2400">
              <a:solidFill>
                <a:srgbClr val="00B050"/>
              </a:solidFill>
              <a:cs typeface="Calibri"/>
            </a:endParaRPr>
          </a:p>
          <a:p>
            <a:endParaRPr lang="en-US" sz="2400">
              <a:solidFill>
                <a:srgbClr val="00B050"/>
              </a:solidFill>
              <a:cs typeface="Calibri"/>
            </a:endParaRPr>
          </a:p>
          <a:p>
            <a:endParaRPr lang="en-US" sz="2400">
              <a:solidFill>
                <a:srgbClr val="00B050"/>
              </a:solidFill>
              <a:cs typeface="Calibri"/>
            </a:endParaRPr>
          </a:p>
          <a:p>
            <a:endParaRPr lang="en-GB">
              <a:solidFill>
                <a:srgbClr val="00B05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778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06112" y="1330781"/>
            <a:ext cx="789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F0469-FA94-49CC-A210-0273CE5C23B0}"/>
              </a:ext>
            </a:extLst>
          </p:cNvPr>
          <p:cNvSpPr txBox="1"/>
          <p:nvPr/>
        </p:nvSpPr>
        <p:spPr>
          <a:xfrm>
            <a:off x="614904" y="558580"/>
            <a:ext cx="7507594" cy="50321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00B050"/>
                </a:solidFill>
                <a:cs typeface="Calibri"/>
              </a:rPr>
              <a:t>Positive </a:t>
            </a:r>
            <a:r>
              <a:rPr lang="en-US" sz="2800" b="1" dirty="0" err="1">
                <a:solidFill>
                  <a:srgbClr val="00B050"/>
                </a:solidFill>
                <a:cs typeface="Calibri"/>
              </a:rPr>
              <a:t>Behaviour</a:t>
            </a:r>
            <a:r>
              <a:rPr lang="en-US" sz="2800" b="1" dirty="0">
                <a:solidFill>
                  <a:srgbClr val="00B050"/>
                </a:solidFill>
                <a:cs typeface="Calibri"/>
              </a:rPr>
              <a:t> Support</a:t>
            </a:r>
          </a:p>
          <a:p>
            <a:pPr algn="ctr">
              <a:lnSpc>
                <a:spcPct val="150000"/>
              </a:lnSpc>
            </a:pPr>
            <a:endParaRPr lang="en-US">
              <a:solidFill>
                <a:schemeClr val="bg1"/>
              </a:solidFill>
              <a:cs typeface="Calibri"/>
            </a:endParaRPr>
          </a:p>
          <a:p>
            <a:pPr marL="285750" indent="-285750" algn="ctr">
              <a:lnSpc>
                <a:spcPct val="150000"/>
              </a:lnSpc>
              <a:buFont typeface="Arial"/>
              <a:buChar char="•"/>
            </a:pPr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It is co-delivered by Parent 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Carer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 Forums.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Parents can self-refer, or a professional can refer on their behalf. Leaflets are readily available and can be shared electronically.</a:t>
            </a:r>
          </a:p>
          <a:p>
            <a:endParaRPr lang="en-US" sz="20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The sessions are delivered both virtually and face to face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Keyworkers will identify, through the sessions, if a family requires additional support.</a:t>
            </a: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736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06112" y="1330781"/>
            <a:ext cx="789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F0469-FA94-49CC-A210-0273CE5C23B0}"/>
              </a:ext>
            </a:extLst>
          </p:cNvPr>
          <p:cNvSpPr txBox="1"/>
          <p:nvPr/>
        </p:nvSpPr>
        <p:spPr>
          <a:xfrm>
            <a:off x="1031846" y="357297"/>
            <a:ext cx="7090652" cy="69743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2800" b="1">
              <a:solidFill>
                <a:srgbClr val="00B050"/>
              </a:solidFill>
              <a:cs typeface="Calibri"/>
            </a:endParaRPr>
          </a:p>
          <a:p>
            <a:pPr algn="ctr"/>
            <a:r>
              <a:rPr lang="en-US" sz="2800" b="1" u="sng" dirty="0">
                <a:solidFill>
                  <a:srgbClr val="00B050"/>
                </a:solidFill>
                <a:cs typeface="Calibri"/>
              </a:rPr>
              <a:t>1:1 Keyworker Support</a:t>
            </a:r>
            <a:endParaRPr lang="en-US" sz="2800" u="sng" dirty="0" err="1">
              <a:solidFill>
                <a:srgbClr val="00B050"/>
              </a:solidFill>
              <a:cs typeface="Calibri"/>
            </a:endParaRPr>
          </a:p>
          <a:p>
            <a:endParaRPr lang="en-US" b="1">
              <a:solidFill>
                <a:schemeClr val="bg1"/>
              </a:solidFill>
              <a:cs typeface="Calibri"/>
            </a:endParaRPr>
          </a:p>
          <a:p>
            <a:endParaRPr lang="en-US" b="1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The 1:1 support from a Key Worker is for those children/young people who: </a:t>
            </a:r>
            <a:endParaRPr lang="en-US" sz="2000" b="1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Have a diagnosed Learning Disability  and/or Autism diagnosis.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Are aged 4-18 years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May be at risk of Tier 4 inpatient admittance or are currently in an inpatient setting.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Home/school breakdown, or are at risk of out of area educational placement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Are on the Dynamic Support Register.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50000"/>
              </a:lnSpc>
            </a:pPr>
            <a:endParaRPr lang="en-US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>
              <a:solidFill>
                <a:schemeClr val="bg1"/>
              </a:solidFill>
              <a:cs typeface="Calibri"/>
            </a:endParaRPr>
          </a:p>
          <a:p>
            <a:pPr>
              <a:lnSpc>
                <a:spcPct val="150000"/>
              </a:lnSpc>
            </a:pPr>
            <a:endParaRPr lang="en-US">
              <a:solidFill>
                <a:schemeClr val="bg1"/>
              </a:solidFill>
              <a:cs typeface="Calibri"/>
            </a:endParaRPr>
          </a:p>
          <a:p>
            <a:pPr>
              <a:lnSpc>
                <a:spcPct val="150000"/>
              </a:lnSpc>
            </a:pPr>
            <a:endParaRPr lang="en-US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152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057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57201" y="157920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2" y="1438677"/>
            <a:ext cx="822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1600">
              <a:latin typeface="Verdana"/>
              <a:cs typeface="Verdana"/>
            </a:endParaRPr>
          </a:p>
          <a:p>
            <a:endParaRPr lang="en-US" sz="1600">
              <a:latin typeface="Verdana"/>
              <a:cs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BC0AEF-A47D-42F9-A689-603B52AFD5EE}"/>
              </a:ext>
            </a:extLst>
          </p:cNvPr>
          <p:cNvSpPr txBox="1"/>
          <p:nvPr/>
        </p:nvSpPr>
        <p:spPr>
          <a:xfrm>
            <a:off x="979688" y="-111673"/>
            <a:ext cx="7181507" cy="61247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>
              <a:solidFill>
                <a:schemeClr val="bg1"/>
              </a:solidFill>
            </a:endParaRPr>
          </a:p>
          <a:p>
            <a:pPr algn="ctr"/>
            <a:endParaRPr lang="en-US" sz="2800">
              <a:solidFill>
                <a:srgbClr val="00B050"/>
              </a:solidFill>
              <a:cs typeface="Calibri"/>
            </a:endParaRPr>
          </a:p>
          <a:p>
            <a:pPr algn="ctr"/>
            <a:r>
              <a:rPr lang="en-US" sz="2800" u="sng">
                <a:solidFill>
                  <a:srgbClr val="00B050"/>
                </a:solidFill>
                <a:cs typeface="Calibri"/>
              </a:rPr>
              <a:t>Where do we work?</a:t>
            </a:r>
            <a:endParaRPr lang="en-US" u="sng"/>
          </a:p>
          <a:p>
            <a:endParaRPr lang="en-US" sz="2400">
              <a:solidFill>
                <a:schemeClr val="bg1"/>
              </a:solidFill>
            </a:endParaRPr>
          </a:p>
          <a:p>
            <a:r>
              <a:rPr lang="en-US" sz="2400">
                <a:solidFill>
                  <a:schemeClr val="bg1"/>
                </a:solidFill>
              </a:rPr>
              <a:t>The Complex Needs Key Working Team  cover the following areas:  </a:t>
            </a:r>
            <a:endParaRPr lang="en-US" sz="2400">
              <a:solidFill>
                <a:schemeClr val="bg1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•	Durham </a:t>
            </a:r>
          </a:p>
          <a:p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•	Darlington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•	</a:t>
            </a:r>
            <a:r>
              <a:rPr lang="en-US" sz="2000" err="1">
                <a:solidFill>
                  <a:schemeClr val="bg1"/>
                </a:solidFill>
              </a:rPr>
              <a:t>Hartlepool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•	Stockton 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•	Middlesbrough 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•	</a:t>
            </a:r>
            <a:r>
              <a:rPr lang="en-US" sz="2000" err="1">
                <a:solidFill>
                  <a:schemeClr val="bg1"/>
                </a:solidFill>
              </a:rPr>
              <a:t>Redcar</a:t>
            </a:r>
            <a:r>
              <a:rPr lang="en-US" sz="2000">
                <a:solidFill>
                  <a:schemeClr val="bg1"/>
                </a:solidFill>
              </a:rPr>
              <a:t> and Cleveland </a:t>
            </a:r>
            <a:endParaRPr lang="en-US" sz="20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094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secret-santa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0" b="8720"/>
          <a:stretch>
            <a:fillRect/>
          </a:stretch>
        </p:blipFill>
        <p:spPr/>
      </p:pic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 flipH="1">
            <a:off x="1711243" y="388477"/>
            <a:ext cx="8217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5400" b="1">
              <a:ln w="11430">
                <a:solidFill>
                  <a:srgbClr val="008000"/>
                </a:solidFill>
              </a:ln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417638"/>
            <a:ext cx="80891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>
              <a:latin typeface="Verdana"/>
              <a:cs typeface="Verdan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417638"/>
            <a:ext cx="8229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1600">
              <a:latin typeface="Verdana"/>
              <a:cs typeface="Verdan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A33D9-24AD-4FC3-B4C4-CBC2C1048789}"/>
              </a:ext>
            </a:extLst>
          </p:cNvPr>
          <p:cNvSpPr txBox="1"/>
          <p:nvPr/>
        </p:nvSpPr>
        <p:spPr>
          <a:xfrm>
            <a:off x="531013" y="404444"/>
            <a:ext cx="7944373" cy="7700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 u="sng">
              <a:solidFill>
                <a:srgbClr val="00B050"/>
              </a:solidFill>
            </a:endParaRPr>
          </a:p>
          <a:p>
            <a:pPr algn="ctr"/>
            <a:r>
              <a:rPr lang="en-US" sz="2800" b="1" u="sng">
                <a:solidFill>
                  <a:srgbClr val="00B050"/>
                </a:solidFill>
              </a:rPr>
              <a:t>Structure of the Team </a:t>
            </a:r>
            <a:endParaRPr lang="en-US" sz="2800" b="1" u="sng">
              <a:solidFill>
                <a:srgbClr val="00B050"/>
              </a:solidFill>
              <a:cs typeface="Calibri"/>
            </a:endParaRPr>
          </a:p>
          <a:p>
            <a:pPr algn="ctr"/>
            <a:endParaRPr lang="en-US" sz="2800" b="1" u="sng">
              <a:solidFill>
                <a:srgbClr val="00B050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</a:endParaRPr>
          </a:p>
          <a:p>
            <a:r>
              <a:rPr lang="en-US" sz="2000">
                <a:solidFill>
                  <a:schemeClr val="bg1"/>
                </a:solidFill>
              </a:rPr>
              <a:t>The team  consists of the following: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endParaRPr lang="en-US" sz="200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Strategic Lead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One Senior Complex Needs Key Worker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6 Complex Needs Key Workers  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2000">
                <a:solidFill>
                  <a:schemeClr val="bg1"/>
                </a:solidFill>
              </a:rPr>
              <a:t>     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>
              <a:lnSpc>
                <a:spcPct val="200000"/>
              </a:lnSpc>
            </a:pPr>
            <a:endParaRPr lang="en-US" sz="2000">
              <a:solidFill>
                <a:schemeClr val="bg1"/>
              </a:solidFill>
              <a:cs typeface="Calibri"/>
            </a:endParaRPr>
          </a:p>
          <a:p>
            <a:pPr>
              <a:lnSpc>
                <a:spcPct val="200000"/>
              </a:lnSpc>
            </a:pPr>
            <a:endParaRPr lang="en-US" sz="2000">
              <a:solidFill>
                <a:schemeClr val="bg1"/>
              </a:solidFill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lvl="3">
              <a:lnSpc>
                <a:spcPct val="200000"/>
              </a:lnSpc>
            </a:pPr>
            <a:endParaRPr lang="en-US" sz="2000">
              <a:solidFill>
                <a:schemeClr val="bg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A58BC8-A24F-4E86-AD67-1435EEB38769}"/>
              </a:ext>
            </a:extLst>
          </p:cNvPr>
          <p:cNvSpPr txBox="1"/>
          <p:nvPr/>
        </p:nvSpPr>
        <p:spPr>
          <a:xfrm>
            <a:off x="662730" y="584576"/>
            <a:ext cx="7504479" cy="58169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u="sng" dirty="0">
                <a:solidFill>
                  <a:srgbClr val="00B050"/>
                </a:solidFill>
                <a:cs typeface="Calibri"/>
              </a:rPr>
              <a:t>Referrals</a:t>
            </a:r>
          </a:p>
          <a:p>
            <a:pPr algn="ctr"/>
            <a:endParaRPr lang="en-US" sz="2800">
              <a:solidFill>
                <a:srgbClr val="00B050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The Complex Needs Key Working Team can accept referrals for 1:1 support from: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 The Clinical Commissioning Group (CCG)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MAAT following diagnosis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</a:rPr>
              <a:t>Paediatricians</a:t>
            </a:r>
            <a:r>
              <a:rPr lang="en-US" sz="2000" dirty="0">
                <a:solidFill>
                  <a:schemeClr val="bg1"/>
                </a:solidFill>
              </a:rPr>
              <a:t> 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SALT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LD CAMHS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Local Authority Education Department.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111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14693" y="846138"/>
            <a:ext cx="79049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latin typeface="Verdana"/>
              <a:cs typeface="Verdana"/>
            </a:endParaRPr>
          </a:p>
          <a:p>
            <a:endParaRPr lang="en-US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E7D59-6891-4A61-90E1-71085EEFFAE7}"/>
              </a:ext>
            </a:extLst>
          </p:cNvPr>
          <p:cNvSpPr txBox="1"/>
          <p:nvPr/>
        </p:nvSpPr>
        <p:spPr>
          <a:xfrm>
            <a:off x="1149292" y="823060"/>
            <a:ext cx="675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rgbClr val="00B050"/>
                </a:solidFill>
              </a:rPr>
              <a:t>What is the Dynamic Support Register? </a:t>
            </a:r>
            <a:endParaRPr lang="en-GB" sz="2400" b="1" u="sng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EC639A-76DB-40E4-9F81-B5650BF18AE9}"/>
              </a:ext>
            </a:extLst>
          </p:cNvPr>
          <p:cNvSpPr txBox="1"/>
          <p:nvPr/>
        </p:nvSpPr>
        <p:spPr>
          <a:xfrm>
            <a:off x="776402" y="1783716"/>
            <a:ext cx="7151614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The Dynamic Support Register is a function used to identify the most vulnerable children and young people residing within local authority areas. 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The DSR meeting is held every 4 weeks and attended by a core group of professionals to discuss the concerns for a child or young person, where there is a risk of hospital admission or placement breakdown. </a:t>
            </a: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A representative from The Complex Needs Key Worker Team attend the monthly DSR meetings to ensure those children and young people meeting the criteria are referred as soon as possible.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GB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37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 txBox="1">
            <a:spLocks noGrp="1"/>
          </p:cNvSpPr>
          <p:nvPr>
            <p:ph idx="1"/>
          </p:nvPr>
        </p:nvSpPr>
        <p:spPr>
          <a:xfrm>
            <a:off x="574867" y="1746208"/>
            <a:ext cx="7764102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latin typeface="Verdana"/>
              <a:cs typeface="Verdana"/>
            </a:endParaRPr>
          </a:p>
          <a:p>
            <a:pPr marL="0" indent="0">
              <a:buNone/>
            </a:pPr>
            <a:endParaRPr lang="en-US" sz="1600">
              <a:latin typeface="Verdana"/>
              <a:cs typeface="Verdana"/>
            </a:endParaRPr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848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EC259E-5D74-4501-97AA-2EE0215A2D54}"/>
              </a:ext>
            </a:extLst>
          </p:cNvPr>
          <p:cNvSpPr txBox="1"/>
          <p:nvPr/>
        </p:nvSpPr>
        <p:spPr>
          <a:xfrm>
            <a:off x="749941" y="1746270"/>
            <a:ext cx="7583977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•	Ensure the child, young person and their family are at the </a:t>
            </a:r>
            <a:r>
              <a:rPr lang="en-US" sz="2000" dirty="0" err="1">
                <a:solidFill>
                  <a:schemeClr val="bg1"/>
                </a:solidFill>
              </a:rPr>
              <a:t>centre</a:t>
            </a:r>
            <a:r>
              <a:rPr lang="en-US" sz="2000" dirty="0">
                <a:solidFill>
                  <a:schemeClr val="bg1"/>
                </a:solidFill>
              </a:rPr>
              <a:t> of any planning and discussions.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•	Ensure effective communication is in place.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•	Advocate, support, challenge and influence problem solving to 	pull a strong coordinated </a:t>
            </a:r>
            <a:r>
              <a:rPr lang="en-US" sz="2000" dirty="0" err="1">
                <a:solidFill>
                  <a:schemeClr val="bg1"/>
                </a:solidFill>
              </a:rPr>
              <a:t>personalised</a:t>
            </a:r>
            <a:r>
              <a:rPr lang="en-US" sz="2000" dirty="0">
                <a:solidFill>
                  <a:schemeClr val="bg1"/>
                </a:solidFill>
              </a:rPr>
              <a:t> package of care 	together. 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•	Facilitate the provision and implementation of a tailored 	holistic package of support to help the child or young person 	and their family. 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B3C6F6-2527-4F34-840C-5AFC378FFBB0}"/>
              </a:ext>
            </a:extLst>
          </p:cNvPr>
          <p:cNvSpPr txBox="1"/>
          <p:nvPr/>
        </p:nvSpPr>
        <p:spPr>
          <a:xfrm>
            <a:off x="1153485" y="735125"/>
            <a:ext cx="592682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u="sng">
                <a:solidFill>
                  <a:srgbClr val="00B050"/>
                </a:solidFill>
              </a:rPr>
              <a:t>Service Aims and Objectives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089627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 txBox="1">
            <a:spLocks noGrp="1"/>
          </p:cNvSpPr>
          <p:nvPr>
            <p:ph idx="1"/>
          </p:nvPr>
        </p:nvSpPr>
        <p:spPr>
          <a:xfrm>
            <a:off x="574867" y="1746208"/>
            <a:ext cx="7764102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latin typeface="Verdana"/>
              <a:cs typeface="Verdana"/>
            </a:endParaRPr>
          </a:p>
          <a:p>
            <a:pPr marL="0" indent="0">
              <a:buNone/>
            </a:pPr>
            <a:endParaRPr lang="en-US" sz="1600">
              <a:latin typeface="Verdana"/>
              <a:cs typeface="Verdana"/>
            </a:endParaRPr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6DB731-CB3C-44EA-B6B6-F85C94F8AA97}"/>
              </a:ext>
            </a:extLst>
          </p:cNvPr>
          <p:cNvSpPr txBox="1"/>
          <p:nvPr/>
        </p:nvSpPr>
        <p:spPr>
          <a:xfrm>
            <a:off x="506079" y="297656"/>
            <a:ext cx="6924692" cy="683264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endParaRPr lang="en-US">
              <a:solidFill>
                <a:schemeClr val="bg1"/>
              </a:solidFill>
            </a:endParaRPr>
          </a:p>
          <a:p>
            <a:pPr lvl="1"/>
            <a:endParaRPr lang="en-US" sz="2000">
              <a:solidFill>
                <a:schemeClr val="bg1"/>
              </a:solidFill>
            </a:endParaRPr>
          </a:p>
          <a:p>
            <a:pPr lvl="1"/>
            <a:endParaRPr lang="en-US" sz="2000">
              <a:solidFill>
                <a:schemeClr val="bg1"/>
              </a:solidFill>
            </a:endParaRPr>
          </a:p>
          <a:p>
            <a:pPr lvl="1"/>
            <a:endParaRPr lang="en-US" sz="2000">
              <a:solidFill>
                <a:schemeClr val="bg1"/>
              </a:solidFill>
            </a:endParaRPr>
          </a:p>
          <a:p>
            <a:pPr lvl="1"/>
            <a:endParaRPr lang="en-US" sz="2000">
              <a:solidFill>
                <a:schemeClr val="bg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</a:rPr>
              <a:t>Deliver training to parent/</a:t>
            </a:r>
            <a:r>
              <a:rPr lang="en-US" sz="2000" err="1">
                <a:solidFill>
                  <a:schemeClr val="bg1"/>
                </a:solidFill>
              </a:rPr>
              <a:t>carers</a:t>
            </a:r>
            <a:r>
              <a:rPr lang="en-US" sz="2000">
                <a:solidFill>
                  <a:schemeClr val="bg1"/>
                </a:solidFill>
              </a:rPr>
              <a:t> in relation to empowering to  increase confidence and resilience. 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2"/>
            <a:endParaRPr lang="en-US" sz="2000">
              <a:solidFill>
                <a:schemeClr val="bg1"/>
              </a:solidFill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</a:rPr>
              <a:t>To maintain individuals in their own home and prevent escalation of need, wherever possible  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</a:rPr>
              <a:t>To reduce admissions to in-patient care through preventing crisis and placement breakdown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Identify, guide and refer to other services where needed e.g. </a:t>
            </a:r>
            <a:r>
              <a:rPr lang="en-US" sz="2000" err="1">
                <a:solidFill>
                  <a:schemeClr val="bg1"/>
                </a:solidFill>
                <a:ea typeface="+mn-lt"/>
                <a:cs typeface="+mn-lt"/>
              </a:rPr>
              <a:t>carer</a:t>
            </a: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 support services, Child Adolescent Mental Health Services, short breaks provision etc.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  <a:p>
            <a:pPr lvl="1"/>
            <a:endParaRPr lang="en-US" sz="2000">
              <a:solidFill>
                <a:schemeClr val="bg1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527CA9-56BF-446A-B2C8-1CBDABEF9C7C}"/>
              </a:ext>
            </a:extLst>
          </p:cNvPr>
          <p:cNvSpPr txBox="1"/>
          <p:nvPr/>
        </p:nvSpPr>
        <p:spPr>
          <a:xfrm>
            <a:off x="1347447" y="583367"/>
            <a:ext cx="336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>
                <a:solidFill>
                  <a:srgbClr val="00B050"/>
                </a:solidFill>
              </a:rPr>
              <a:t>Continued ….</a:t>
            </a:r>
          </a:p>
        </p:txBody>
      </p:sp>
    </p:spTree>
    <p:extLst>
      <p:ext uri="{BB962C8B-B14F-4D97-AF65-F5344CB8AC3E}">
        <p14:creationId xmlns:p14="http://schemas.microsoft.com/office/powerpoint/2010/main" val="1746084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592386"/>
            <a:ext cx="9480184" cy="4525963"/>
          </a:xfrm>
        </p:spPr>
        <p:txBody>
          <a:bodyPr>
            <a:normAutofit/>
          </a:bodyPr>
          <a:lstStyle/>
          <a:p>
            <a:endParaRPr lang="en-US" sz="1600">
              <a:latin typeface="Verdana"/>
              <a:cs typeface="Verdana"/>
            </a:endParaRPr>
          </a:p>
          <a:p>
            <a:endParaRPr lang="en-US" sz="1600" b="1">
              <a:latin typeface="Verdana"/>
              <a:cs typeface="Verdana"/>
            </a:endParaRPr>
          </a:p>
          <a:p>
            <a:endParaRPr lang="en-US" sz="1600" b="1">
              <a:latin typeface="Verdana"/>
              <a:cs typeface="Verdana"/>
            </a:endParaRPr>
          </a:p>
        </p:txBody>
      </p:sp>
      <p:pic>
        <p:nvPicPr>
          <p:cNvPr id="4" name="Picture 3" descr="Sli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57200" y="1491579"/>
            <a:ext cx="256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1600">
              <a:latin typeface="Verdana"/>
              <a:cs typeface="Verdan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0F4DB8-2759-441B-B29D-980E2CE0306C}"/>
              </a:ext>
            </a:extLst>
          </p:cNvPr>
          <p:cNvSpPr/>
          <p:nvPr/>
        </p:nvSpPr>
        <p:spPr>
          <a:xfrm>
            <a:off x="4086129" y="3244334"/>
            <a:ext cx="20294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149F8-3B01-4751-B090-B1C6DFD4B231}"/>
              </a:ext>
            </a:extLst>
          </p:cNvPr>
          <p:cNvSpPr txBox="1"/>
          <p:nvPr/>
        </p:nvSpPr>
        <p:spPr>
          <a:xfrm>
            <a:off x="937773" y="727753"/>
            <a:ext cx="725407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>
                <a:solidFill>
                  <a:srgbClr val="00B050"/>
                </a:solidFill>
              </a:rPr>
              <a:t>Any Questions? </a:t>
            </a:r>
            <a:endParaRPr lang="en-US" sz="2400" b="1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D92FA4-D96B-41E7-AC47-87893ED424EB}"/>
              </a:ext>
            </a:extLst>
          </p:cNvPr>
          <p:cNvSpPr txBox="1"/>
          <p:nvPr/>
        </p:nvSpPr>
        <p:spPr>
          <a:xfrm>
            <a:off x="837764" y="1904301"/>
            <a:ext cx="7352292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>
              <a:solidFill>
                <a:srgbClr val="00B050"/>
              </a:solidFill>
            </a:endParaRPr>
          </a:p>
          <a:p>
            <a:endParaRPr lang="en-US" sz="2400">
              <a:solidFill>
                <a:srgbClr val="00B050"/>
              </a:solidFill>
            </a:endParaRPr>
          </a:p>
          <a:p>
            <a:pPr algn="ctr"/>
            <a:r>
              <a:rPr lang="en-US" sz="2800">
                <a:solidFill>
                  <a:srgbClr val="00B050"/>
                </a:solidFill>
              </a:rPr>
              <a:t>Contact us</a:t>
            </a:r>
            <a:endParaRPr lang="en-US" sz="2800">
              <a:solidFill>
                <a:srgbClr val="00B050"/>
              </a:solidFill>
              <a:cs typeface="Calibri"/>
            </a:endParaRPr>
          </a:p>
          <a:p>
            <a:pPr algn="ctr"/>
            <a:endParaRPr lang="en-US" sz="2800">
              <a:solidFill>
                <a:srgbClr val="00B050"/>
              </a:solidFill>
              <a:cs typeface="Calibri"/>
            </a:endParaRPr>
          </a:p>
          <a:p>
            <a:pPr algn="ctr"/>
            <a:r>
              <a:rPr lang="en-US" sz="2800">
                <a:solidFill>
                  <a:srgbClr val="00B050"/>
                </a:solidFill>
              </a:rPr>
              <a:t>Tel: 01642 531248 O</a:t>
            </a:r>
            <a:r>
              <a:rPr lang="en-US" sz="2800" u="sng">
                <a:solidFill>
                  <a:srgbClr val="00B050"/>
                </a:solidFill>
              </a:rPr>
              <a:t>ption 0</a:t>
            </a:r>
            <a:endParaRPr lang="en-US" sz="2800" u="sng">
              <a:solidFill>
                <a:srgbClr val="00B050"/>
              </a:solidFill>
              <a:cs typeface="Calibri"/>
            </a:endParaRPr>
          </a:p>
          <a:p>
            <a:pPr algn="ctr"/>
            <a:endParaRPr lang="en-US" sz="2800">
              <a:solidFill>
                <a:srgbClr val="00B050"/>
              </a:solidFill>
            </a:endParaRPr>
          </a:p>
          <a:p>
            <a:pPr algn="ctr"/>
            <a:r>
              <a:rPr lang="en-US" sz="2800">
                <a:solidFill>
                  <a:srgbClr val="00B050"/>
                </a:solidFill>
              </a:rPr>
              <a:t>Email: </a:t>
            </a:r>
            <a:r>
              <a:rPr lang="en-US" sz="2800">
                <a:solidFill>
                  <a:srgbClr val="00B050"/>
                </a:solidFill>
                <a:hlinkClick r:id="rId3"/>
              </a:rPr>
              <a:t>keyworking@daisychainproject.co.uk</a:t>
            </a:r>
            <a:endParaRPr lang="en-US" sz="2800">
              <a:solidFill>
                <a:srgbClr val="00B050"/>
              </a:solidFill>
              <a:cs typeface="Calibri"/>
            </a:endParaRPr>
          </a:p>
          <a:p>
            <a:pPr algn="ctr"/>
            <a:endParaRPr lang="en-GB" sz="2800">
              <a:solidFill>
                <a:srgbClr val="00B05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0818872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F6FB1A6475D741BD87210D4C3D02FC" ma:contentTypeVersion="15" ma:contentTypeDescription="Create a new document." ma:contentTypeScope="" ma:versionID="792a42ea157cd7ebd325827323a0c501">
  <xsd:schema xmlns:xsd="http://www.w3.org/2001/XMLSchema" xmlns:xs="http://www.w3.org/2001/XMLSchema" xmlns:p="http://schemas.microsoft.com/office/2006/metadata/properties" xmlns:ns2="98a806f1-5914-4459-9c63-8c99b0fde071" xmlns:ns3="6934e714-d485-47a6-b864-c5634addaf51" targetNamespace="http://schemas.microsoft.com/office/2006/metadata/properties" ma:root="true" ma:fieldsID="7cf77550a5dd5a417004c64740acaa2b" ns2:_="" ns3:_="">
    <xsd:import namespace="98a806f1-5914-4459-9c63-8c99b0fde071"/>
    <xsd:import namespace="6934e714-d485-47a6-b864-c5634addaf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806f1-5914-4459-9c63-8c99b0fde0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73401b1-a432-4ebb-8d21-d6bd97158b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4e714-d485-47a6-b864-c5634addaf51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003e23d4-85db-409c-bf65-762b1fbeaaf1}" ma:internalName="TaxCatchAll" ma:showField="CatchAllData" ma:web="6934e714-d485-47a6-b864-c5634addaf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34e714-d485-47a6-b864-c5634addaf51" xsi:nil="true"/>
    <lcf76f155ced4ddcb4097134ff3c332f xmlns="98a806f1-5914-4459-9c63-8c99b0fde07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5758BD-6F15-4979-8B37-E2C47E1B4200}">
  <ds:schemaRefs>
    <ds:schemaRef ds:uri="6934e714-d485-47a6-b864-c5634addaf51"/>
    <ds:schemaRef ds:uri="98a806f1-5914-4459-9c63-8c99b0fde07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C1B645-0082-4D90-BC10-E6C1084700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F81377-5A8A-48E3-9517-88BEB74B976C}">
  <ds:schemaRefs>
    <ds:schemaRef ds:uri="6934e714-d485-47a6-b864-c5634addaf51"/>
    <ds:schemaRef ds:uri="98a806f1-5914-4459-9c63-8c99b0fde07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Application>Microsoft Office PowerPoint</Application>
  <PresentationFormat>On-screen Show (4:3)</PresentationFormat>
  <Slides>13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Daisy Chain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Burke</dc:creator>
  <cp:revision>29</cp:revision>
  <cp:lastPrinted>2021-11-10T09:21:32Z</cp:lastPrinted>
  <dcterms:created xsi:type="dcterms:W3CDTF">2016-02-02T13:22:59Z</dcterms:created>
  <dcterms:modified xsi:type="dcterms:W3CDTF">2022-11-18T12:15:37Z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0x010100A6F6FB1A6475D741BD87210D4C3D02FC</vt:lpwstr>
  </property>
  <property fmtid="{D5CDD505-2E9C-101B-9397-08002B2CF9AE}" pid="3" name="MediaServiceImageTags">
    <vt:lpwstr/>
  </property>
</Properties>
</file>