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286DEB-6645-4E00-BE04-EE52DAD44F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EFA254E-3571-4FF9-8A27-7DF96CDAC0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F5E678-150A-4FB7-AF8F-099ACA1D4E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20889-0C52-4251-83E0-8B6E70A95FDA}" type="datetimeFigureOut">
              <a:rPr lang="en-GB" smtClean="0"/>
              <a:t>18/11/2024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C892DF-26C9-41E2-8A89-8C4BD6CCC5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B91546-41AF-4BDB-833F-0FD47DC116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1C8E9-70D6-4CC5-8ECF-092BA344D0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13663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877E08-BF59-48EF-89B6-D790B14E77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A1A551-9586-4B37-9763-09AB9784B1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64AE28-6936-4A08-9305-4F3ADCF144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20889-0C52-4251-83E0-8B6E70A95FDA}" type="datetimeFigureOut">
              <a:rPr lang="en-GB" smtClean="0"/>
              <a:t>18/11/2024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AB3C23-CECC-4E4E-B686-2A503D20D2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13CF35-31B6-4E6D-85A3-FF9E6C7AEA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1C8E9-70D6-4CC5-8ECF-092BA344D0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59794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55B1BD-7D03-4B3F-8488-E5E28DBA8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719EA5-D2E4-4339-9F8E-0307D0878E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392B34-A663-49C4-958A-C1BD683827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20889-0C52-4251-83E0-8B6E70A95FDA}" type="datetimeFigureOut">
              <a:rPr lang="en-GB" smtClean="0"/>
              <a:t>18/11/2024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F7CB81-BB0E-4ED9-9934-EFB430E1B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1FFF2B-03E3-4CE5-9873-8A6A4D1E8E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1C8E9-70D6-4CC5-8ECF-092BA344D0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05323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D50A52-B539-4F62-B9B8-BE20FE6BA9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913958-4B7B-460F-8DF4-13C1010218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2111559-20E3-4639-9283-0C794C0C90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53DB6D-E215-42B0-965C-89CF3274E7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20889-0C52-4251-83E0-8B6E70A95FDA}" type="datetimeFigureOut">
              <a:rPr lang="en-GB" smtClean="0"/>
              <a:t>18/11/2024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1B81D6-1375-4ED0-9FEC-3EE6CCF833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846453-F8CC-4E37-BAD6-36FD8116A3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1C8E9-70D6-4CC5-8ECF-092BA344D0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54015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047E8-370D-401D-B3E2-F73999447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406F92-35C8-4877-99B7-33639FF789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1C7DDEF-B6EF-4082-B7FD-8DE94BA487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A061F17-6728-43F5-B4D1-6B03E77479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99BFA9D-9E69-4F9B-B949-A8413829924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B45B8B4-95FF-420A-A5EF-1EEE8091A1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20889-0C52-4251-83E0-8B6E70A95FDA}" type="datetimeFigureOut">
              <a:rPr lang="en-GB" smtClean="0"/>
              <a:t>18/11/2024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776576-2F49-408E-82BD-706361D320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CD1B6AB-A8ED-4254-9635-B9FE8BC328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1C8E9-70D6-4CC5-8ECF-092BA344D0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11416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2EDDC3-F7E0-4A57-97F0-75D5AAAA37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F359B24-B9A8-4A90-9A6E-0CE3E19957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20889-0C52-4251-83E0-8B6E70A95FDA}" type="datetimeFigureOut">
              <a:rPr lang="en-GB" smtClean="0"/>
              <a:t>18/11/2024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7EC9A47-8CE9-4443-B0A3-80E966F2BA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0EA924-385E-4B80-8A79-632589E0EC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1C8E9-70D6-4CC5-8ECF-092BA344D0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62098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12FAA1E-AF40-4226-9FEA-3FBF62D6CC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20889-0C52-4251-83E0-8B6E70A95FDA}" type="datetimeFigureOut">
              <a:rPr lang="en-GB" smtClean="0"/>
              <a:t>18/11/2024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B5BF096-DBF7-43C4-8EA4-23FF069DEB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03B78F-7833-43E0-9549-27699DD35D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1C8E9-70D6-4CC5-8ECF-092BA344D0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09679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C30DDE-53F1-41A8-B324-1C4238C98E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AA6F31-2A3F-4BD7-BB7D-C387D1CF26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AAB0EC-B754-40AB-95DB-5E1E647107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C15957-F713-4C91-BB6C-C65D672B9A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20889-0C52-4251-83E0-8B6E70A95FDA}" type="datetimeFigureOut">
              <a:rPr lang="en-GB" smtClean="0"/>
              <a:t>18/11/2024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6CDD5A-4DC6-4BD1-BE5A-0D1D7B9894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C41350-E341-4435-B14D-8BAB9672AD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1C8E9-70D6-4CC5-8ECF-092BA344D0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79814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405E66-7D6E-4532-8F0B-C61A594E48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067E13C-65F7-4681-813B-5384E563BFE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CF60D6-F653-4A35-9A22-26A7C70299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922810-6D34-4C52-81DE-CE110764EB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20889-0C52-4251-83E0-8B6E70A95FDA}" type="datetimeFigureOut">
              <a:rPr lang="en-GB" smtClean="0"/>
              <a:t>18/11/2024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CF73A3-C3F6-472F-BF82-40C4AB2873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9550FC7-9574-45E3-A2CA-FF7A617058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1C8E9-70D6-4CC5-8ECF-092BA344D0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13394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48C9A-2551-4A9B-8CDA-65C8950EA3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B7B8536-1173-4900-B78B-B9C7E52D27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55AACA-741E-43A0-810C-2DB6436EB1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20889-0C52-4251-83E0-8B6E70A95FDA}" type="datetimeFigureOut">
              <a:rPr lang="en-GB" smtClean="0"/>
              <a:t>18/11/2024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9A70FE-E989-492E-A06F-35BC1D103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CE22EE-22DF-410D-AB8C-B6CCB06766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1C8E9-70D6-4CC5-8ECF-092BA344D0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25416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D792867-F553-4A86-B047-3405FCB7A9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5C6074-3208-437D-802F-A35CB3E49E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E9D3AE-6CE7-4C87-947D-2E29B794B2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20889-0C52-4251-83E0-8B6E70A95FDA}" type="datetimeFigureOut">
              <a:rPr lang="en-GB" smtClean="0"/>
              <a:t>18/11/2024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7C6CF7-EFBB-41E3-B845-DCC6D99B25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B969B2-9F3D-480C-9B75-E61F9B8C2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1C8E9-70D6-4CC5-8ECF-092BA344D0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48159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4D73174-B744-4743-A822-1DE68DC4B1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7BB46E-468E-4A55-B9C9-BFF412370B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4762F3-94AC-4324-B264-1A31D7B280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20889-0C52-4251-83E0-8B6E70A95FDA}" type="datetimeFigureOut">
              <a:rPr lang="en-GB" smtClean="0"/>
              <a:t>18/11/2024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542C7E-41EC-4236-97F6-FAFC96C8C8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040873-46B3-4C14-8EEE-F893865685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51C8E9-70D6-4CC5-8ECF-092BA344D0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6468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investinginchildren.net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hyperlink" Target="mailto:info@investinginchildren.net" TargetMode="External"/><Relationship Id="rId4" Type="http://schemas.openxmlformats.org/officeDocument/2006/relationships/hyperlink" Target="https://yourautism.co.uk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E620B15-F1F3-4D28-9670-2041D04630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2420" y="2335655"/>
            <a:ext cx="3868361" cy="197203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2E5E6E0-8B1C-46BF-8C1F-99F2EFC59A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301" y="109384"/>
            <a:ext cx="2067907" cy="292508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660D3F8-FB2B-45F5-94BF-0A882EAE4C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1144" y="389149"/>
            <a:ext cx="1656555" cy="233242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AE5812F-FD54-45CC-AFCE-AAC9DC6C4F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42748" y="1315076"/>
            <a:ext cx="2104857" cy="204115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486E14E-945B-40E6-B572-81FC691C075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80584" y="3641414"/>
            <a:ext cx="2631041" cy="283342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EA27C3B-354B-4382-A05E-C73EEC3E73F1}"/>
              </a:ext>
            </a:extLst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4263" y="4617963"/>
            <a:ext cx="1894281" cy="1774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D489B49-9AE9-4DEC-8FE6-6BBB103350C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1239" y="3429000"/>
            <a:ext cx="1986800" cy="283342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27AF8A3-6C3B-4C14-AE89-9F2FDE80C15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01403" y="347699"/>
            <a:ext cx="2373104" cy="167767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A4F3069-CCAB-4DC5-A74B-CD00AC125B0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85741" y="4478918"/>
            <a:ext cx="2104857" cy="210485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A263970-5DFF-4D8F-855A-A85EF690F9C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734818" y="274225"/>
            <a:ext cx="1765296" cy="1370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0437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92F970F-DAF5-4612-9135-DE29BE989E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3058" y="479961"/>
            <a:ext cx="3868361" cy="1972031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60DA58E-E126-4553-845C-73719F7F2988}"/>
              </a:ext>
            </a:extLst>
          </p:cNvPr>
          <p:cNvSpPr/>
          <p:nvPr/>
        </p:nvSpPr>
        <p:spPr>
          <a:xfrm>
            <a:off x="3804549" y="2822715"/>
            <a:ext cx="4185377" cy="37856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2400" dirty="0"/>
              <a:t>Find out more and get in touch:</a:t>
            </a:r>
          </a:p>
          <a:p>
            <a:pPr algn="ctr"/>
            <a:endParaRPr lang="en-GB" sz="2400" dirty="0"/>
          </a:p>
          <a:p>
            <a:pPr algn="ctr"/>
            <a:r>
              <a:rPr lang="en-GB" sz="2400" dirty="0">
                <a:hlinkClick r:id="rId3"/>
              </a:rPr>
              <a:t>https://investinginchildren.net/</a:t>
            </a:r>
            <a:r>
              <a:rPr lang="en-GB" sz="2400" dirty="0"/>
              <a:t> </a:t>
            </a:r>
          </a:p>
          <a:p>
            <a:pPr algn="ctr"/>
            <a:endParaRPr lang="en-GB" sz="2400" dirty="0"/>
          </a:p>
          <a:p>
            <a:pPr algn="ctr"/>
            <a:r>
              <a:rPr lang="en-GB" sz="2400" dirty="0">
                <a:hlinkClick r:id="rId4"/>
              </a:rPr>
              <a:t>https://yourautism.co.uk/</a:t>
            </a:r>
            <a:endParaRPr lang="en-GB" sz="2400" dirty="0"/>
          </a:p>
          <a:p>
            <a:pPr algn="ctr"/>
            <a:endParaRPr lang="en-GB" sz="2400" dirty="0"/>
          </a:p>
          <a:p>
            <a:pPr algn="ctr"/>
            <a:r>
              <a:rPr lang="en-GB" sz="2400" dirty="0">
                <a:hlinkClick r:id="rId5"/>
              </a:rPr>
              <a:t>info@investinginchildren.net</a:t>
            </a:r>
            <a:endParaRPr lang="en-GB" sz="2400" dirty="0"/>
          </a:p>
          <a:p>
            <a:pPr algn="ctr"/>
            <a:endParaRPr lang="en-GB" sz="2400" dirty="0"/>
          </a:p>
          <a:p>
            <a:pPr algn="ctr"/>
            <a:r>
              <a:rPr lang="en-GB" sz="2400" dirty="0"/>
              <a:t>0191 3077030</a:t>
            </a:r>
          </a:p>
          <a:p>
            <a:pPr algn="ctr"/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465915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214</TotalTime>
  <Words>29</Words>
  <Application>Microsoft Office PowerPoint</Application>
  <PresentationFormat>Widescreen</PresentationFormat>
  <Paragraphs>9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Emma Rogan</dc:creator>
  <cp:lastModifiedBy>Emma Rogan</cp:lastModifiedBy>
  <cp:revision>4</cp:revision>
  <dcterms:created xsi:type="dcterms:W3CDTF">2024-11-18T10:23:03Z</dcterms:created>
  <dcterms:modified xsi:type="dcterms:W3CDTF">2024-11-18T13:57:14Z</dcterms:modified>
</cp:coreProperties>
</file>