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61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916FDD-3FAA-4387-9485-F3B8A5DB88C2}" v="19" dt="2024-11-15T15:35:38.9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 Wade-Rudin" userId="4a807be8ee2e584b" providerId="LiveId" clId="{C5916FDD-3FAA-4387-9485-F3B8A5DB88C2}"/>
    <pc:docChg chg="undo custSel addSld modSld">
      <pc:chgData name="Jenni Wade-Rudin" userId="4a807be8ee2e584b" providerId="LiveId" clId="{C5916FDD-3FAA-4387-9485-F3B8A5DB88C2}" dt="2024-11-15T15:36:54.687" v="271" actId="1076"/>
      <pc:docMkLst>
        <pc:docMk/>
      </pc:docMkLst>
      <pc:sldChg chg="addSp modSp mod">
        <pc:chgData name="Jenni Wade-Rudin" userId="4a807be8ee2e584b" providerId="LiveId" clId="{C5916FDD-3FAA-4387-9485-F3B8A5DB88C2}" dt="2024-11-15T15:34:07.685" v="191" actId="1076"/>
        <pc:sldMkLst>
          <pc:docMk/>
          <pc:sldMk cId="1764290903" sldId="258"/>
        </pc:sldMkLst>
        <pc:spChg chg="add mod">
          <ac:chgData name="Jenni Wade-Rudin" userId="4a807be8ee2e584b" providerId="LiveId" clId="{C5916FDD-3FAA-4387-9485-F3B8A5DB88C2}" dt="2024-11-15T15:33:55.221" v="189" actId="1076"/>
          <ac:spMkLst>
            <pc:docMk/>
            <pc:sldMk cId="1764290903" sldId="258"/>
            <ac:spMk id="2" creationId="{9ECD712D-EF8D-B83E-FD0C-44F84D05B190}"/>
          </ac:spMkLst>
        </pc:spChg>
        <pc:spChg chg="add mod">
          <ac:chgData name="Jenni Wade-Rudin" userId="4a807be8ee2e584b" providerId="LiveId" clId="{C5916FDD-3FAA-4387-9485-F3B8A5DB88C2}" dt="2024-11-15T15:34:07.685" v="191" actId="1076"/>
          <ac:spMkLst>
            <pc:docMk/>
            <pc:sldMk cId="1764290903" sldId="258"/>
            <ac:spMk id="3" creationId="{FF382025-68DE-79E2-7774-E40F3B4CFBBD}"/>
          </ac:spMkLst>
        </pc:spChg>
        <pc:picChg chg="mod">
          <ac:chgData name="Jenni Wade-Rudin" userId="4a807be8ee2e584b" providerId="LiveId" clId="{C5916FDD-3FAA-4387-9485-F3B8A5DB88C2}" dt="2024-11-15T14:53:31.550" v="17" actId="1076"/>
          <ac:picMkLst>
            <pc:docMk/>
            <pc:sldMk cId="1764290903" sldId="258"/>
            <ac:picMk id="13" creationId="{E5C45266-0FCF-36A3-ADFD-749EF6DDEEC6}"/>
          </ac:picMkLst>
        </pc:picChg>
        <pc:picChg chg="mod">
          <ac:chgData name="Jenni Wade-Rudin" userId="4a807be8ee2e584b" providerId="LiveId" clId="{C5916FDD-3FAA-4387-9485-F3B8A5DB88C2}" dt="2024-11-15T14:53:42.378" v="20" actId="1076"/>
          <ac:picMkLst>
            <pc:docMk/>
            <pc:sldMk cId="1764290903" sldId="258"/>
            <ac:picMk id="17" creationId="{B0782A65-67F0-3689-6105-0119F453AE05}"/>
          </ac:picMkLst>
        </pc:picChg>
        <pc:picChg chg="mod">
          <ac:chgData name="Jenni Wade-Rudin" userId="4a807be8ee2e584b" providerId="LiveId" clId="{C5916FDD-3FAA-4387-9485-F3B8A5DB88C2}" dt="2024-11-15T14:52:13.718" v="5" actId="1076"/>
          <ac:picMkLst>
            <pc:docMk/>
            <pc:sldMk cId="1764290903" sldId="258"/>
            <ac:picMk id="19" creationId="{BC0AB602-A7B0-063D-BA68-BA562E08A6B5}"/>
          </ac:picMkLst>
        </pc:picChg>
      </pc:sldChg>
      <pc:sldChg chg="addSp delSp modSp mod setBg setClrOvrMap">
        <pc:chgData name="Jenni Wade-Rudin" userId="4a807be8ee2e584b" providerId="LiveId" clId="{C5916FDD-3FAA-4387-9485-F3B8A5DB88C2}" dt="2024-11-15T15:36:54.687" v="271" actId="1076"/>
        <pc:sldMkLst>
          <pc:docMk/>
          <pc:sldMk cId="2628305935" sldId="259"/>
        </pc:sldMkLst>
        <pc:spChg chg="add del mod">
          <ac:chgData name="Jenni Wade-Rudin" userId="4a807be8ee2e584b" providerId="LiveId" clId="{C5916FDD-3FAA-4387-9485-F3B8A5DB88C2}" dt="2024-11-15T15:33:33.968" v="186" actId="478"/>
          <ac:spMkLst>
            <pc:docMk/>
            <pc:sldMk cId="2628305935" sldId="259"/>
            <ac:spMk id="6" creationId="{9012F49B-7AFA-4D19-81C4-6C7D2B9C34B0}"/>
          </ac:spMkLst>
        </pc:spChg>
        <pc:spChg chg="add mod ord">
          <ac:chgData name="Jenni Wade-Rudin" userId="4a807be8ee2e584b" providerId="LiveId" clId="{C5916FDD-3FAA-4387-9485-F3B8A5DB88C2}" dt="2024-11-15T15:36:54.687" v="271" actId="1076"/>
          <ac:spMkLst>
            <pc:docMk/>
            <pc:sldMk cId="2628305935" sldId="259"/>
            <ac:spMk id="11" creationId="{76432431-3F78-C6D7-8577-2F6FA2770931}"/>
          </ac:spMkLst>
        </pc:spChg>
        <pc:spChg chg="del">
          <ac:chgData name="Jenni Wade-Rudin" userId="4a807be8ee2e584b" providerId="LiveId" clId="{C5916FDD-3FAA-4387-9485-F3B8A5DB88C2}" dt="2024-11-15T14:59:51.251" v="76" actId="478"/>
          <ac:spMkLst>
            <pc:docMk/>
            <pc:sldMk cId="2628305935" sldId="259"/>
            <ac:spMk id="15" creationId="{35B39C59-BAAE-FEE0-267C-841421767CFC}"/>
          </ac:spMkLst>
        </pc:spChg>
        <pc:spChg chg="add">
          <ac:chgData name="Jenni Wade-Rudin" userId="4a807be8ee2e584b" providerId="LiveId" clId="{C5916FDD-3FAA-4387-9485-F3B8A5DB88C2}" dt="2024-11-15T15:36:00.251" v="265" actId="26606"/>
          <ac:spMkLst>
            <pc:docMk/>
            <pc:sldMk cId="2628305935" sldId="259"/>
            <ac:spMk id="17" creationId="{C5176844-69C3-4F79-BE38-EA5BDDF4FEA4}"/>
          </ac:spMkLst>
        </pc:spChg>
        <pc:spChg chg="add">
          <ac:chgData name="Jenni Wade-Rudin" userId="4a807be8ee2e584b" providerId="LiveId" clId="{C5916FDD-3FAA-4387-9485-F3B8A5DB88C2}" dt="2024-11-15T15:36:00.251" v="265" actId="26606"/>
          <ac:spMkLst>
            <pc:docMk/>
            <pc:sldMk cId="2628305935" sldId="259"/>
            <ac:spMk id="21" creationId="{A101E513-AF74-4E9D-A31F-99664250722D}"/>
          </ac:spMkLst>
        </pc:spChg>
        <pc:picChg chg="add del mod modCrop">
          <ac:chgData name="Jenni Wade-Rudin" userId="4a807be8ee2e584b" providerId="LiveId" clId="{C5916FDD-3FAA-4387-9485-F3B8A5DB88C2}" dt="2024-11-15T15:28:09.213" v="123" actId="21"/>
          <ac:picMkLst>
            <pc:docMk/>
            <pc:sldMk cId="2628305935" sldId="259"/>
            <ac:picMk id="3" creationId="{A93FF9C3-2CA1-CD8E-EADD-93B1ED6EA2AF}"/>
          </ac:picMkLst>
        </pc:picChg>
        <pc:picChg chg="add del mod modCrop">
          <ac:chgData name="Jenni Wade-Rudin" userId="4a807be8ee2e584b" providerId="LiveId" clId="{C5916FDD-3FAA-4387-9485-F3B8A5DB88C2}" dt="2024-11-15T15:33:35.459" v="187" actId="478"/>
          <ac:picMkLst>
            <pc:docMk/>
            <pc:sldMk cId="2628305935" sldId="259"/>
            <ac:picMk id="5" creationId="{4E8A956B-122D-BB88-F752-CA4A69F7DC39}"/>
          </ac:picMkLst>
        </pc:picChg>
        <pc:picChg chg="add del mod">
          <ac:chgData name="Jenni Wade-Rudin" userId="4a807be8ee2e584b" providerId="LiveId" clId="{C5916FDD-3FAA-4387-9485-F3B8A5DB88C2}" dt="2024-11-15T15:28:38.662" v="129" actId="21"/>
          <ac:picMkLst>
            <pc:docMk/>
            <pc:sldMk cId="2628305935" sldId="259"/>
            <ac:picMk id="8" creationId="{E54D51B4-419A-22DE-4E87-453921173539}"/>
          </ac:picMkLst>
        </pc:picChg>
        <pc:picChg chg="add del mod modCrop">
          <ac:chgData name="Jenni Wade-Rudin" userId="4a807be8ee2e584b" providerId="LiveId" clId="{C5916FDD-3FAA-4387-9485-F3B8A5DB88C2}" dt="2024-11-15T15:29:00.625" v="135" actId="21"/>
          <ac:picMkLst>
            <pc:docMk/>
            <pc:sldMk cId="2628305935" sldId="259"/>
            <ac:picMk id="10" creationId="{9608CE31-D919-4288-E61D-07908CFE56EE}"/>
          </ac:picMkLst>
        </pc:picChg>
        <pc:picChg chg="add mod">
          <ac:chgData name="Jenni Wade-Rudin" userId="4a807be8ee2e584b" providerId="LiveId" clId="{C5916FDD-3FAA-4387-9485-F3B8A5DB88C2}" dt="2024-11-15T15:36:00.251" v="265" actId="26606"/>
          <ac:picMkLst>
            <pc:docMk/>
            <pc:sldMk cId="2628305935" sldId="259"/>
            <ac:picMk id="12" creationId="{EEB0F180-C69A-9BB2-8672-26F029B9C61C}"/>
          </ac:picMkLst>
        </pc:picChg>
        <pc:cxnChg chg="add">
          <ac:chgData name="Jenni Wade-Rudin" userId="4a807be8ee2e584b" providerId="LiveId" clId="{C5916FDD-3FAA-4387-9485-F3B8A5DB88C2}" dt="2024-11-15T15:36:00.251" v="265" actId="26606"/>
          <ac:cxnSpMkLst>
            <pc:docMk/>
            <pc:sldMk cId="2628305935" sldId="259"/>
            <ac:cxnSpMk id="19" creationId="{61A0812C-8DCE-4CA2-904B-A5A5C12CA4F3}"/>
          </ac:cxnSpMkLst>
        </pc:cxnChg>
      </pc:sldChg>
      <pc:sldChg chg="addSp modSp mod">
        <pc:chgData name="Jenni Wade-Rudin" userId="4a807be8ee2e584b" providerId="LiveId" clId="{C5916FDD-3FAA-4387-9485-F3B8A5DB88C2}" dt="2024-11-15T15:31:57.957" v="170" actId="1076"/>
        <pc:sldMkLst>
          <pc:docMk/>
          <pc:sldMk cId="1208784470" sldId="260"/>
        </pc:sldMkLst>
        <pc:spChg chg="add mod">
          <ac:chgData name="Jenni Wade-Rudin" userId="4a807be8ee2e584b" providerId="LiveId" clId="{C5916FDD-3FAA-4387-9485-F3B8A5DB88C2}" dt="2024-11-15T15:31:57.957" v="170" actId="1076"/>
          <ac:spMkLst>
            <pc:docMk/>
            <pc:sldMk cId="1208784470" sldId="260"/>
            <ac:spMk id="3" creationId="{C31EBCD1-389B-BD40-22D7-0A5EB5B44302}"/>
          </ac:spMkLst>
        </pc:spChg>
        <pc:spChg chg="add mod">
          <ac:chgData name="Jenni Wade-Rudin" userId="4a807be8ee2e584b" providerId="LiveId" clId="{C5916FDD-3FAA-4387-9485-F3B8A5DB88C2}" dt="2024-11-15T15:31:43.154" v="168" actId="2711"/>
          <ac:spMkLst>
            <pc:docMk/>
            <pc:sldMk cId="1208784470" sldId="260"/>
            <ac:spMk id="5" creationId="{228ACFEA-D5C6-41A9-75B5-B2E03797C852}"/>
          </ac:spMkLst>
        </pc:spChg>
        <pc:picChg chg="mod">
          <ac:chgData name="Jenni Wade-Rudin" userId="4a807be8ee2e584b" providerId="LiveId" clId="{C5916FDD-3FAA-4387-9485-F3B8A5DB88C2}" dt="2024-11-15T14:55:21.700" v="34" actId="1076"/>
          <ac:picMkLst>
            <pc:docMk/>
            <pc:sldMk cId="1208784470" sldId="260"/>
            <ac:picMk id="2" creationId="{6537A223-CBEA-5455-8CBD-E570870C9D9D}"/>
          </ac:picMkLst>
        </pc:picChg>
        <pc:picChg chg="mod">
          <ac:chgData name="Jenni Wade-Rudin" userId="4a807be8ee2e584b" providerId="LiveId" clId="{C5916FDD-3FAA-4387-9485-F3B8A5DB88C2}" dt="2024-11-15T14:59:35.045" v="73" actId="1076"/>
          <ac:picMkLst>
            <pc:docMk/>
            <pc:sldMk cId="1208784470" sldId="260"/>
            <ac:picMk id="6" creationId="{BED051EB-506C-20C2-113E-B8930345B528}"/>
          </ac:picMkLst>
        </pc:picChg>
      </pc:sldChg>
      <pc:sldChg chg="addSp delSp modSp add mod">
        <pc:chgData name="Jenni Wade-Rudin" userId="4a807be8ee2e584b" providerId="LiveId" clId="{C5916FDD-3FAA-4387-9485-F3B8A5DB88C2}" dt="2024-11-15T15:34:36.711" v="193" actId="1076"/>
        <pc:sldMkLst>
          <pc:docMk/>
          <pc:sldMk cId="2449668435" sldId="261"/>
        </pc:sldMkLst>
        <pc:spChg chg="del">
          <ac:chgData name="Jenni Wade-Rudin" userId="4a807be8ee2e584b" providerId="LiveId" clId="{C5916FDD-3FAA-4387-9485-F3B8A5DB88C2}" dt="2024-11-15T15:30:44.075" v="158" actId="478"/>
          <ac:spMkLst>
            <pc:docMk/>
            <pc:sldMk cId="2449668435" sldId="261"/>
            <ac:spMk id="3" creationId="{CAD0C9E0-085A-4B6D-16A3-784F37CDFCBC}"/>
          </ac:spMkLst>
        </pc:spChg>
        <pc:spChg chg="del">
          <ac:chgData name="Jenni Wade-Rudin" userId="4a807be8ee2e584b" providerId="LiveId" clId="{C5916FDD-3FAA-4387-9485-F3B8A5DB88C2}" dt="2024-11-15T15:29:38.284" v="145" actId="478"/>
          <ac:spMkLst>
            <pc:docMk/>
            <pc:sldMk cId="2449668435" sldId="261"/>
            <ac:spMk id="5" creationId="{A8EAC029-B0CB-8191-E0D5-470ED04FA03F}"/>
          </ac:spMkLst>
        </pc:spChg>
        <pc:spChg chg="add del mod">
          <ac:chgData name="Jenni Wade-Rudin" userId="4a807be8ee2e584b" providerId="LiveId" clId="{C5916FDD-3FAA-4387-9485-F3B8A5DB88C2}" dt="2024-11-15T15:29:44.741" v="147" actId="478"/>
          <ac:spMkLst>
            <pc:docMk/>
            <pc:sldMk cId="2449668435" sldId="261"/>
            <ac:spMk id="15" creationId="{BD107F59-295A-38D7-8434-7905E4840E13}"/>
          </ac:spMkLst>
        </pc:spChg>
        <pc:spChg chg="add mod">
          <ac:chgData name="Jenni Wade-Rudin" userId="4a807be8ee2e584b" providerId="LiveId" clId="{C5916FDD-3FAA-4387-9485-F3B8A5DB88C2}" dt="2024-11-15T15:34:36.711" v="193" actId="1076"/>
          <ac:spMkLst>
            <pc:docMk/>
            <pc:sldMk cId="2449668435" sldId="261"/>
            <ac:spMk id="22" creationId="{2686215E-A768-7CB4-60E3-64B0D9FC7B19}"/>
          </ac:spMkLst>
        </pc:spChg>
        <pc:picChg chg="del">
          <ac:chgData name="Jenni Wade-Rudin" userId="4a807be8ee2e584b" providerId="LiveId" clId="{C5916FDD-3FAA-4387-9485-F3B8A5DB88C2}" dt="2024-11-15T15:28:44.147" v="130" actId="478"/>
          <ac:picMkLst>
            <pc:docMk/>
            <pc:sldMk cId="2449668435" sldId="261"/>
            <ac:picMk id="2" creationId="{2BBECAD7-2696-D1E4-6407-961876ECCE68}"/>
          </ac:picMkLst>
        </pc:picChg>
        <pc:picChg chg="del">
          <ac:chgData name="Jenni Wade-Rudin" userId="4a807be8ee2e584b" providerId="LiveId" clId="{C5916FDD-3FAA-4387-9485-F3B8A5DB88C2}" dt="2024-11-15T15:28:02.163" v="122" actId="478"/>
          <ac:picMkLst>
            <pc:docMk/>
            <pc:sldMk cId="2449668435" sldId="261"/>
            <ac:picMk id="4" creationId="{DC6EC777-CE4C-BCD2-3C73-AED4AABE87BA}"/>
          </ac:picMkLst>
        </pc:picChg>
        <pc:picChg chg="del">
          <ac:chgData name="Jenni Wade-Rudin" userId="4a807be8ee2e584b" providerId="LiveId" clId="{C5916FDD-3FAA-4387-9485-F3B8A5DB88C2}" dt="2024-11-15T15:29:40.703" v="146" actId="478"/>
          <ac:picMkLst>
            <pc:docMk/>
            <pc:sldMk cId="2449668435" sldId="261"/>
            <ac:picMk id="6" creationId="{134E8D87-59BD-7FCA-D308-517B14C4CFF2}"/>
          </ac:picMkLst>
        </pc:picChg>
        <pc:picChg chg="add mod modCrop">
          <ac:chgData name="Jenni Wade-Rudin" userId="4a807be8ee2e584b" providerId="LiveId" clId="{C5916FDD-3FAA-4387-9485-F3B8A5DB88C2}" dt="2024-11-15T15:28:31.613" v="128" actId="1076"/>
          <ac:picMkLst>
            <pc:docMk/>
            <pc:sldMk cId="2449668435" sldId="261"/>
            <ac:picMk id="7" creationId="{C0255344-1978-CDB7-240C-32C8B86E2409}"/>
          </ac:picMkLst>
        </pc:picChg>
        <pc:picChg chg="del">
          <ac:chgData name="Jenni Wade-Rudin" userId="4a807be8ee2e584b" providerId="LiveId" clId="{C5916FDD-3FAA-4387-9485-F3B8A5DB88C2}" dt="2024-11-15T15:28:00.405" v="121" actId="478"/>
          <ac:picMkLst>
            <pc:docMk/>
            <pc:sldMk cId="2449668435" sldId="261"/>
            <ac:picMk id="8" creationId="{48D5EDCF-B226-01D9-C2B8-C7942DF7F4E6}"/>
          </ac:picMkLst>
        </pc:picChg>
        <pc:picChg chg="del">
          <ac:chgData name="Jenni Wade-Rudin" userId="4a807be8ee2e584b" providerId="LiveId" clId="{C5916FDD-3FAA-4387-9485-F3B8A5DB88C2}" dt="2024-11-15T15:29:04.076" v="136" actId="478"/>
          <ac:picMkLst>
            <pc:docMk/>
            <pc:sldMk cId="2449668435" sldId="261"/>
            <ac:picMk id="9" creationId="{0F6314D1-E426-CA25-A47C-035AAF90B759}"/>
          </ac:picMkLst>
        </pc:picChg>
        <pc:picChg chg="add mod">
          <ac:chgData name="Jenni Wade-Rudin" userId="4a807be8ee2e584b" providerId="LiveId" clId="{C5916FDD-3FAA-4387-9485-F3B8A5DB88C2}" dt="2024-11-15T15:33:19.533" v="184" actId="1076"/>
          <ac:picMkLst>
            <pc:docMk/>
            <pc:sldMk cId="2449668435" sldId="261"/>
            <ac:picMk id="10" creationId="{4B7477B0-208E-4826-C335-2DA3F75C272E}"/>
          </ac:picMkLst>
        </pc:picChg>
        <pc:picChg chg="add mod">
          <ac:chgData name="Jenni Wade-Rudin" userId="4a807be8ee2e584b" providerId="LiveId" clId="{C5916FDD-3FAA-4387-9485-F3B8A5DB88C2}" dt="2024-11-15T15:29:10.565" v="138" actId="1076"/>
          <ac:picMkLst>
            <pc:docMk/>
            <pc:sldMk cId="2449668435" sldId="261"/>
            <ac:picMk id="11" creationId="{6C47EAF2-9A7C-2463-4889-637AF0592906}"/>
          </ac:picMkLst>
        </pc:picChg>
        <pc:picChg chg="add mod">
          <ac:chgData name="Jenni Wade-Rudin" userId="4a807be8ee2e584b" providerId="LiveId" clId="{C5916FDD-3FAA-4387-9485-F3B8A5DB88C2}" dt="2024-11-15T15:29:52.056" v="149" actId="1076"/>
          <ac:picMkLst>
            <pc:docMk/>
            <pc:sldMk cId="2449668435" sldId="261"/>
            <ac:picMk id="13" creationId="{1B1DB00B-6D25-4B7F-55CC-E4E8994F25AD}"/>
          </ac:picMkLst>
        </pc:picChg>
        <pc:picChg chg="add mod modCrop">
          <ac:chgData name="Jenni Wade-Rudin" userId="4a807be8ee2e584b" providerId="LiveId" clId="{C5916FDD-3FAA-4387-9485-F3B8A5DB88C2}" dt="2024-11-15T15:30:41.320" v="157" actId="1076"/>
          <ac:picMkLst>
            <pc:docMk/>
            <pc:sldMk cId="2449668435" sldId="261"/>
            <ac:picMk id="17" creationId="{64989E11-0933-6386-16F9-51839D7C906E}"/>
          </ac:picMkLst>
        </pc:picChg>
        <pc:picChg chg="add del mod">
          <ac:chgData name="Jenni Wade-Rudin" userId="4a807be8ee2e584b" providerId="LiveId" clId="{C5916FDD-3FAA-4387-9485-F3B8A5DB88C2}" dt="2024-11-15T15:32:09.179" v="171" actId="478"/>
          <ac:picMkLst>
            <pc:docMk/>
            <pc:sldMk cId="2449668435" sldId="261"/>
            <ac:picMk id="18" creationId="{614579A4-B44D-ED68-3978-105F73FACCDE}"/>
          </ac:picMkLst>
        </pc:picChg>
        <pc:picChg chg="add del mod">
          <ac:chgData name="Jenni Wade-Rudin" userId="4a807be8ee2e584b" providerId="LiveId" clId="{C5916FDD-3FAA-4387-9485-F3B8A5DB88C2}" dt="2024-11-15T15:33:02.980" v="180" actId="478"/>
          <ac:picMkLst>
            <pc:docMk/>
            <pc:sldMk cId="2449668435" sldId="261"/>
            <ac:picMk id="19" creationId="{4099A05D-C523-7A1E-D2E7-A6DF6458F3E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93A58B-08E0-46AD-A821-2C71D0661DE2}" type="datetimeFigureOut">
              <a:rPr lang="en-GB" smtClean="0"/>
              <a:t>15/11/2024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843039-586F-4124-A24C-CE4885285B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081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843039-586F-4124-A24C-CE4885285B0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5526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 title="Page Number Shape">
            <a:extLst>
              <a:ext uri="{FF2B5EF4-FFF2-40B4-BE49-F238E27FC236}">
                <a16:creationId xmlns:a16="http://schemas.microsoft.com/office/drawing/2014/main" id="{DD4C4B28-6B4B-4445-8535-F516D74E4AA9}"/>
              </a:ext>
            </a:extLst>
          </p:cNvPr>
          <p:cNvSpPr/>
          <p:nvPr/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12" name="Straight Connector 11" title="Verticle Rule Line">
            <a:extLst>
              <a:ext uri="{FF2B5EF4-FFF2-40B4-BE49-F238E27FC236}">
                <a16:creationId xmlns:a16="http://schemas.microsoft.com/office/drawing/2014/main" id="{0CB1C732-7193-4253-8746-850D090A6B4E}"/>
              </a:ext>
            </a:extLst>
          </p:cNvPr>
          <p:cNvCxnSpPr>
            <a:cxnSpLocks/>
          </p:cNvCxnSpPr>
          <p:nvPr/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03AA199-952B-427F-A5BE-B97D25FD0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992" y="1143000"/>
            <a:ext cx="6720840" cy="3730752"/>
          </a:xfrm>
        </p:spPr>
        <p:txBody>
          <a:bodyPr anchor="t">
            <a:normAutofit/>
          </a:bodyPr>
          <a:lstStyle>
            <a:lvl1pPr algn="l"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AA393-A876-475F-A05B-1CCAB6C1F0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5010912"/>
            <a:ext cx="6720840" cy="70408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95621-D631-4F31-AEEF-C8574E50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86356" y="6007608"/>
            <a:ext cx="3143643" cy="365125"/>
          </a:xfrm>
        </p:spPr>
        <p:txBody>
          <a:bodyPr/>
          <a:lstStyle/>
          <a:p>
            <a:fld id="{53BEF823-48A5-43FC-BE03-E79964288B41}" type="datetimeFigureOut">
              <a:rPr lang="en-US" smtClean="0"/>
              <a:t>11/15/2024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EE125-77AD-4E23-AFB7-C5CFDEACA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8991" y="6007608"/>
            <a:ext cx="672083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69682-B530-4F52-87B9-39464A093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9079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351BD-5252-4168-A69E-C6864AE29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48EEE-19C9-493B-836D-73B9E4A0B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FA6BFE-11ED-4FB4-9F65-508B5B0F0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11/15/2024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0F536E-BEFF-4E0D-B4EC-39DE28C67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E02AF-6FE1-4972-BD48-A82499AD6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187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452EE-D9FC-4E51-9BFF-141F91923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051" y="2414016"/>
            <a:ext cx="10666949" cy="3099816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086C4-4949-4E7A-A182-6709496A1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8952" y="1389888"/>
            <a:ext cx="10671048" cy="822960"/>
          </a:xfrm>
        </p:spPr>
        <p:txBody>
          <a:bodyPr anchor="ctr">
            <a:normAutofit/>
          </a:bodyPr>
          <a:lstStyle>
            <a:lvl1pPr marL="0" indent="0">
              <a:buNone/>
              <a:defRPr sz="20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12BC88-6A2B-4851-9568-23A4B74D9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11/15/2024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82CFE5-65C3-4F46-9141-464545594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1B390-4E13-4481-AC02-FF126656C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514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E02F8-47BB-4D30-8EFE-69C9222D9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84648" y="758952"/>
            <a:ext cx="6245352" cy="2240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844D33-6BF0-4205-A542-8537E3515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4647" y="3273551"/>
            <a:ext cx="6245351" cy="22402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D6953A83-D2BE-4015-8D64-BE93DDFE5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11/15/2024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A849E67-05F9-4033-B033-74D6B8C8E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FAAC6AA-CFFB-438F-9327-DDB023E2E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A4960CB-ABA7-4442-AB15-FE444F23C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7528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48291-9C7D-407E-8D07-FA3A323EA9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4648" y="758952"/>
            <a:ext cx="6245352" cy="548640"/>
          </a:xfrm>
        </p:spPr>
        <p:txBody>
          <a:bodyPr anchor="b"/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A192D2-8BA6-4A4D-814D-AD37A2A10A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0323" y="1377198"/>
            <a:ext cx="6239675" cy="182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6FD4BC-C948-41C4-BA24-5D26147E1C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84647" y="3319548"/>
            <a:ext cx="6245351" cy="548640"/>
          </a:xfrm>
        </p:spPr>
        <p:txBody>
          <a:bodyPr anchor="b"/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2E359C-F73D-4F1B-9F9A-6D62856710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84646" y="3932372"/>
            <a:ext cx="6245352" cy="182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76B63AE-38FF-40DD-A543-32DD98E6B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C686C0EB-E082-4BAB-99E8-B42F3C28B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11/15/2024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3CB0152-BA1F-48C7-A66F-3ADB51C94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D1C21B3-5CF6-415F-8295-EED3DF5CB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169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470D5-4EB9-4410-A8AE-6D85F1923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887FB59-BA77-4864-B9E8-994851250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11/15/2024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6F0BC0B-BA67-455B-B567-1473DF062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CF0BCF3-6FB5-4529-AA6A-A3146735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311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1315B-6865-4A5A-91C1-B75339038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36720-08C7-43DE-8EB5-CAB52D0E9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2477AF-B012-491C-AE42-22DE1203B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534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183AC-72A9-43F5-A1B3-1D7A6A4C7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758951"/>
            <a:ext cx="6245352" cy="475488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45592-52ED-4270-ACBB-BCC528DAC4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8953" y="3815080"/>
            <a:ext cx="3831336" cy="169875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9A93518-F9B5-418F-9883-BEF8359B0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11/15/2024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7B9FFE7-C4AB-425B-9B56-E412C7221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9231052-EBA8-4781-B28A-2FEA8BE52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DBF9E7-F686-4FA1-9BA5-69BDD014B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29301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493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16CF06-B27C-4DC4-981D-38E31997BD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758951"/>
            <a:ext cx="6245352" cy="47548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76E66-2CB3-4F47-97F6-077C42818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8952" y="3794760"/>
            <a:ext cx="3831336" cy="17190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1414C9F-CBBD-4D5E-A831-BC0CDFEBC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11/15/2024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58DC0C8-B580-442D-8DAC-4F0F869B1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B0D29E8-DFEE-49AB-83AF-85FF25252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EAAF1B-6B6E-4D37-8F57-E403C6371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2926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67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59FCF-ACDF-495D-ACFA-15FCAC9EA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3786E3-AB17-427E-8EF8-7FCB671A11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33B4E9-7A16-448C-8BE6-B14941A34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11/15/2024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9212F5-5835-49FF-836F-5E3008A0E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D492B-E5EE-4D24-A087-57D739CFA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140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31E395-94BD-4E79-8E42-9CD4EB33CA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75542" y="758952"/>
            <a:ext cx="2954458" cy="498600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9AA8A4-66BC-4E80-ABE3-F533F82B88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58952" y="758952"/>
            <a:ext cx="7407586" cy="498600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DA4EA6-6A1A-48ED-9D79-A438561C7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11/15/2024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49B2BA-9250-4EBF-8820-10BDA5C1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914475-55F3-4C46-BAE2-E4D93E9E3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104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 title="Page Number Shape">
            <a:extLst>
              <a:ext uri="{FF2B5EF4-FFF2-40B4-BE49-F238E27FC236}">
                <a16:creationId xmlns:a16="http://schemas.microsoft.com/office/drawing/2014/main" id="{72411438-92A5-42B0-9C54-EA4FB32ACB5E}"/>
              </a:ext>
            </a:extLst>
          </p:cNvPr>
          <p:cNvSpPr/>
          <p:nvPr/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56E4D8-47B6-4DEC-BD29-B3B6ED4CC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47548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0F5D4C-4873-4052-A294-99CCB9421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4648" y="758952"/>
            <a:ext cx="6245352" cy="4754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D62B3-3490-46B4-A10E-33FCE4A1FB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16952" y="6007608"/>
            <a:ext cx="3813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r"/>
            <a:fld id="{53BEF823-48A5-43FC-BE03-E79964288B41}" type="datetimeFigureOut">
              <a:rPr lang="en-US" smtClean="0"/>
              <a:pPr algn="r"/>
              <a:t>11/15/2024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24CB1-7D5F-4F52-9F99-7068F5819E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007608"/>
            <a:ext cx="383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F9CC9-1431-4569-B2F1-D048149553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86616" y="6007608"/>
            <a:ext cx="411480" cy="36512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900" b="1">
                <a:solidFill>
                  <a:schemeClr val="bg1"/>
                </a:solidFill>
              </a:defRPr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801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i="1" kern="1200" spc="1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182880" indent="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None/>
        <a:defRPr sz="18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2880" indent="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None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1.pn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smilethroughsport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FCC6E86-7C37-4FD2-AF0B-C9BDDBC2B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-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54A98CF-5529-4F3E-A692-2CF1D51F36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0825122" cy="6858000"/>
          </a:xfrm>
          <a:custGeom>
            <a:avLst/>
            <a:gdLst>
              <a:gd name="connsiteX0" fmla="*/ 0 w 10825122"/>
              <a:gd name="connsiteY0" fmla="*/ 0 h 6858000"/>
              <a:gd name="connsiteX1" fmla="*/ 9969784 w 10825122"/>
              <a:gd name="connsiteY1" fmla="*/ 0 h 6858000"/>
              <a:gd name="connsiteX2" fmla="*/ 10105415 w 10825122"/>
              <a:gd name="connsiteY2" fmla="*/ 264816 h 6858000"/>
              <a:gd name="connsiteX3" fmla="*/ 10825122 w 10825122"/>
              <a:gd name="connsiteY3" fmla="*/ 3429000 h 6858000"/>
              <a:gd name="connsiteX4" fmla="*/ 10105415 w 10825122"/>
              <a:gd name="connsiteY4" fmla="*/ 6593184 h 6858000"/>
              <a:gd name="connsiteX5" fmla="*/ 9969784 w 10825122"/>
              <a:gd name="connsiteY5" fmla="*/ 6858000 h 6858000"/>
              <a:gd name="connsiteX6" fmla="*/ 0 w 1082512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25122" h="6858000">
                <a:moveTo>
                  <a:pt x="0" y="0"/>
                </a:moveTo>
                <a:lnTo>
                  <a:pt x="9969784" y="0"/>
                </a:lnTo>
                <a:lnTo>
                  <a:pt x="10105415" y="264816"/>
                </a:lnTo>
                <a:cubicBezTo>
                  <a:pt x="10566647" y="1222029"/>
                  <a:pt x="10825122" y="2295330"/>
                  <a:pt x="10825122" y="3429000"/>
                </a:cubicBezTo>
                <a:cubicBezTo>
                  <a:pt x="10825122" y="4562671"/>
                  <a:pt x="10566647" y="5635971"/>
                  <a:pt x="10105415" y="6593184"/>
                </a:cubicBezTo>
                <a:lnTo>
                  <a:pt x="996978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4" descr="C:\Documents and Settings\stephen.miller\My Documents\stephenmiller\htdocs\images\sts\Smile(onblack).png">
            <a:extLst>
              <a:ext uri="{FF2B5EF4-FFF2-40B4-BE49-F238E27FC236}">
                <a16:creationId xmlns:a16="http://schemas.microsoft.com/office/drawing/2014/main" id="{9ED92AAC-6E88-5E70-A654-A77C3551D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626522" y="788108"/>
            <a:ext cx="6840900" cy="4762947"/>
          </a:xfrm>
          <a:prstGeom prst="rect">
            <a:avLst/>
          </a:prstGeom>
          <a:noFill/>
        </p:spPr>
      </p:pic>
      <p:sp>
        <p:nvSpPr>
          <p:cNvPr id="19" name="Freeform 6">
            <a:extLst>
              <a:ext uri="{FF2B5EF4-FFF2-40B4-BE49-F238E27FC236}">
                <a16:creationId xmlns:a16="http://schemas.microsoft.com/office/drawing/2014/main" id="{38C2FC07-A260-43C5-ABA2-A9DD5D5A8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285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erson and person sitting in chairs with tennis rackets&#10;&#10;Description automatically generated">
            <a:extLst>
              <a:ext uri="{FF2B5EF4-FFF2-40B4-BE49-F238E27FC236}">
                <a16:creationId xmlns:a16="http://schemas.microsoft.com/office/drawing/2014/main" id="{4787FA08-4CD8-48E2-764A-BCA97244DC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8" r="1" b="9456"/>
          <a:stretch/>
        </p:blipFill>
        <p:spPr>
          <a:xfrm>
            <a:off x="6176433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</p:spPr>
      </p:pic>
      <p:pic>
        <p:nvPicPr>
          <p:cNvPr id="11" name="Picture 10" descr="A child in a wheelchair playing with a bat&#10;&#10;Description automatically generated">
            <a:extLst>
              <a:ext uri="{FF2B5EF4-FFF2-40B4-BE49-F238E27FC236}">
                <a16:creationId xmlns:a16="http://schemas.microsoft.com/office/drawing/2014/main" id="{9B1F7A20-5BCB-C71D-C577-DE17D519F5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8" r="5241"/>
          <a:stretch/>
        </p:blipFill>
        <p:spPr>
          <a:xfrm>
            <a:off x="20" y="4069976"/>
            <a:ext cx="3535311" cy="2788023"/>
          </a:xfrm>
          <a:prstGeom prst="rect">
            <a:avLst/>
          </a:prstGeom>
        </p:spPr>
      </p:pic>
      <p:pic>
        <p:nvPicPr>
          <p:cNvPr id="15" name="Picture 14" descr="A child on a red and green bowl&#10;&#10;Description automatically generated">
            <a:extLst>
              <a:ext uri="{FF2B5EF4-FFF2-40B4-BE49-F238E27FC236}">
                <a16:creationId xmlns:a16="http://schemas.microsoft.com/office/drawing/2014/main" id="{0C605DE4-8D68-289A-5D9C-B5535C3815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43610"/>
          <a:stretch/>
        </p:blipFill>
        <p:spPr>
          <a:xfrm>
            <a:off x="3696199" y="3257176"/>
            <a:ext cx="4789093" cy="3600824"/>
          </a:xfrm>
          <a:prstGeom prst="rect">
            <a:avLst/>
          </a:prstGeom>
        </p:spPr>
      </p:pic>
      <p:pic>
        <p:nvPicPr>
          <p:cNvPr id="5" name="Picture 4" descr="A person flexing his muscles with another person in the background&#10;&#10;Description automatically generated">
            <a:extLst>
              <a:ext uri="{FF2B5EF4-FFF2-40B4-BE49-F238E27FC236}">
                <a16:creationId xmlns:a16="http://schemas.microsoft.com/office/drawing/2014/main" id="{36212B74-44AE-20B5-EC30-507A142F33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13" r="1" b="1"/>
          <a:stretch/>
        </p:blipFill>
        <p:spPr>
          <a:xfrm>
            <a:off x="1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13" name="Picture 12" descr="A group of people standing in a room with balls&#10;&#10;Description automatically generated">
            <a:extLst>
              <a:ext uri="{FF2B5EF4-FFF2-40B4-BE49-F238E27FC236}">
                <a16:creationId xmlns:a16="http://schemas.microsoft.com/office/drawing/2014/main" id="{7019C7EB-8133-537E-4AB6-421556D18D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4" r="-4" b="-4"/>
          <a:stretch/>
        </p:blipFill>
        <p:spPr>
          <a:xfrm>
            <a:off x="8646161" y="4069976"/>
            <a:ext cx="3545840" cy="2788024"/>
          </a:xfrm>
          <a:prstGeom prst="rect">
            <a:avLst/>
          </a:prstGeom>
        </p:spPr>
      </p:pic>
      <p:pic>
        <p:nvPicPr>
          <p:cNvPr id="18" name="Picture 4" descr="C:\Documents and Settings\stephen.miller\My Documents\stephenmiller\htdocs\images\sts\Smile(onblack).png">
            <a:extLst>
              <a:ext uri="{FF2B5EF4-FFF2-40B4-BE49-F238E27FC236}">
                <a16:creationId xmlns:a16="http://schemas.microsoft.com/office/drawing/2014/main" id="{B91D88D7-6281-F660-5B1D-71293CE34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217929" y="6187115"/>
            <a:ext cx="963561" cy="6708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828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112839B5-6527-4FE1-B5CA-71D5FFC47C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752928"/>
            <a:ext cx="7566298" cy="75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89B37F3-721E-4809-A50E-9EE306404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46483" y="0"/>
            <a:ext cx="91440" cy="2788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group of kids playing badminton&#10;&#10;Description automatically generated">
            <a:extLst>
              <a:ext uri="{FF2B5EF4-FFF2-40B4-BE49-F238E27FC236}">
                <a16:creationId xmlns:a16="http://schemas.microsoft.com/office/drawing/2014/main" id="{BC0AB602-A7B0-063D-BA68-BA562E08A6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4" t="26237" r="17981" b="8673"/>
          <a:stretch/>
        </p:blipFill>
        <p:spPr>
          <a:xfrm>
            <a:off x="2497224" y="3015150"/>
            <a:ext cx="4825579" cy="3385159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E12D8E2-6088-4997-A8C6-1794DA9E1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813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A person and person playing frisbee in a park&#10;&#10;Description automatically generated">
            <a:extLst>
              <a:ext uri="{FF2B5EF4-FFF2-40B4-BE49-F238E27FC236}">
                <a16:creationId xmlns:a16="http://schemas.microsoft.com/office/drawing/2014/main" id="{B0782A65-67F0-3689-6105-0119F453AE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25" t="10239"/>
          <a:stretch/>
        </p:blipFill>
        <p:spPr>
          <a:xfrm rot="5400000">
            <a:off x="7587243" y="661175"/>
            <a:ext cx="2961877" cy="2459399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FAF10F47-1605-47C5-AE58-9062909AD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299" y="3862989"/>
            <a:ext cx="4625702" cy="822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5C45266-0FCF-36A3-ADFD-749EF6DDEE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43" b="12615"/>
          <a:stretch/>
        </p:blipFill>
        <p:spPr>
          <a:xfrm>
            <a:off x="8309677" y="4220377"/>
            <a:ext cx="3166085" cy="2227687"/>
          </a:xfrm>
          <a:prstGeom prst="rect">
            <a:avLst/>
          </a:prstGeom>
        </p:spPr>
      </p:pic>
      <p:pic>
        <p:nvPicPr>
          <p:cNvPr id="20" name="Picture 4" descr="C:\Documents and Settings\stephen.miller\My Documents\stephenmiller\htdocs\images\sts\Smile(onblack).png">
            <a:extLst>
              <a:ext uri="{FF2B5EF4-FFF2-40B4-BE49-F238E27FC236}">
                <a16:creationId xmlns:a16="http://schemas.microsoft.com/office/drawing/2014/main" id="{353A75B4-FA45-1492-1D6A-AF8FCEB79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1760" y="5827871"/>
            <a:ext cx="1292133" cy="899642"/>
          </a:xfrm>
          <a:prstGeom prst="rect">
            <a:avLst/>
          </a:prstGeom>
          <a:noFill/>
        </p:spPr>
      </p:pic>
      <p:pic>
        <p:nvPicPr>
          <p:cNvPr id="22" name="Picture 21" descr="A child playing with a ball&#10;&#10;Description automatically generated">
            <a:extLst>
              <a:ext uri="{FF2B5EF4-FFF2-40B4-BE49-F238E27FC236}">
                <a16:creationId xmlns:a16="http://schemas.microsoft.com/office/drawing/2014/main" id="{A3789B9A-1F99-794C-9784-A075E730E4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9" t="14050" r="19375" b="21434"/>
          <a:stretch/>
        </p:blipFill>
        <p:spPr>
          <a:xfrm>
            <a:off x="5141230" y="147484"/>
            <a:ext cx="1938592" cy="2427875"/>
          </a:xfrm>
          <a:prstGeom prst="rect">
            <a:avLst/>
          </a:prstGeom>
        </p:spPr>
      </p:pic>
      <p:pic>
        <p:nvPicPr>
          <p:cNvPr id="31" name="Picture 30" descr="A group of kids playing with balls&#10;&#10;Description automatically generated">
            <a:extLst>
              <a:ext uri="{FF2B5EF4-FFF2-40B4-BE49-F238E27FC236}">
                <a16:creationId xmlns:a16="http://schemas.microsoft.com/office/drawing/2014/main" id="{6D0A5081-85F4-B45C-6AAA-DBC0656AF2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1" t="4691" b="15021"/>
          <a:stretch/>
        </p:blipFill>
        <p:spPr>
          <a:xfrm>
            <a:off x="550851" y="339961"/>
            <a:ext cx="3500240" cy="200399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ECD712D-EF8D-B83E-FD0C-44F84D05B190}"/>
              </a:ext>
            </a:extLst>
          </p:cNvPr>
          <p:cNvSpPr txBox="1"/>
          <p:nvPr/>
        </p:nvSpPr>
        <p:spPr>
          <a:xfrm>
            <a:off x="141760" y="3273531"/>
            <a:ext cx="21579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GB" sz="18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Very good run Summer Programme with inclusive games and staff that are very excellent with working children with additional needs.” </a:t>
            </a:r>
            <a:endParaRPr lang="en-GB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382025-68DE-79E2-7774-E40F3B4CFBBD}"/>
              </a:ext>
            </a:extLst>
          </p:cNvPr>
          <p:cNvSpPr txBox="1"/>
          <p:nvPr/>
        </p:nvSpPr>
        <p:spPr>
          <a:xfrm>
            <a:off x="10503844" y="517926"/>
            <a:ext cx="161940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“Fabulous activities designed towards S.E.N.D. children. Instructions easy to follow and attainable allowing our children to enjoy themselves.” </a:t>
            </a:r>
          </a:p>
        </p:txBody>
      </p:sp>
    </p:spTree>
    <p:extLst>
      <p:ext uri="{BB962C8B-B14F-4D97-AF65-F5344CB8AC3E}">
        <p14:creationId xmlns:p14="http://schemas.microsoft.com/office/powerpoint/2010/main" val="1764290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17F002-7E94-B40E-A80E-FD4CE7C0E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68B75B64-3781-3E54-28D4-CB86F00BC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752928"/>
            <a:ext cx="7566298" cy="75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479BFB4-FA26-5A02-D863-90A6F4667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46483" y="0"/>
            <a:ext cx="91440" cy="2788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8F4DD41-834D-D0D6-6BF9-5D21F6868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813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3BD24CC-0AE4-0528-4CEA-549D2F711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299" y="3862989"/>
            <a:ext cx="4625702" cy="822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 descr="C:\Documents and Settings\stephen.miller\My Documents\stephenmiller\htdocs\images\sts\Smile(onblack).png">
            <a:extLst>
              <a:ext uri="{FF2B5EF4-FFF2-40B4-BE49-F238E27FC236}">
                <a16:creationId xmlns:a16="http://schemas.microsoft.com/office/drawing/2014/main" id="{0CF10E79-D523-5FB8-DA76-195500EBA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760" y="5827871"/>
            <a:ext cx="1292133" cy="899642"/>
          </a:xfrm>
          <a:prstGeom prst="rect">
            <a:avLst/>
          </a:prstGeom>
          <a:noFill/>
        </p:spPr>
      </p:pic>
      <p:pic>
        <p:nvPicPr>
          <p:cNvPr id="2" name="Picture 1" descr="A group of older people sitting in a room playing with colorful hoops&#10;&#10;Description automatically generated">
            <a:extLst>
              <a:ext uri="{FF2B5EF4-FFF2-40B4-BE49-F238E27FC236}">
                <a16:creationId xmlns:a16="http://schemas.microsoft.com/office/drawing/2014/main" id="{6537A223-CBEA-5455-8CBD-E570870C9D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60" b="10537"/>
          <a:stretch/>
        </p:blipFill>
        <p:spPr>
          <a:xfrm>
            <a:off x="2346832" y="3319203"/>
            <a:ext cx="4917813" cy="28290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6B99EF-DB03-53D6-CA18-1F5CC66D1D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560" y="4221652"/>
            <a:ext cx="3356132" cy="2483538"/>
          </a:xfrm>
          <a:prstGeom prst="rect">
            <a:avLst/>
          </a:prstGeom>
        </p:spPr>
      </p:pic>
      <p:pic>
        <p:nvPicPr>
          <p:cNvPr id="4" name="Picture 3" descr="A person riding a tricycle&#10;&#10;Description automatically generated">
            <a:extLst>
              <a:ext uri="{FF2B5EF4-FFF2-40B4-BE49-F238E27FC236}">
                <a16:creationId xmlns:a16="http://schemas.microsoft.com/office/drawing/2014/main" id="{7E4E47CA-1BD7-B096-2C14-81802A2B39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3" r="7527"/>
          <a:stretch/>
        </p:blipFill>
        <p:spPr>
          <a:xfrm>
            <a:off x="5107907" y="188435"/>
            <a:ext cx="1717771" cy="2280803"/>
          </a:xfrm>
          <a:prstGeom prst="rect">
            <a:avLst/>
          </a:prstGeom>
        </p:spPr>
      </p:pic>
      <p:pic>
        <p:nvPicPr>
          <p:cNvPr id="6" name="Content Placeholder 5" descr="A person holding a bow and arrow&#10;&#10;Description automatically generated">
            <a:extLst>
              <a:ext uri="{FF2B5EF4-FFF2-40B4-BE49-F238E27FC236}">
                <a16:creationId xmlns:a16="http://schemas.microsoft.com/office/drawing/2014/main" id="{BED051EB-506C-20C2-113E-B8930345B5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2" t="-7"/>
          <a:stretch/>
        </p:blipFill>
        <p:spPr>
          <a:xfrm>
            <a:off x="9776691" y="234513"/>
            <a:ext cx="2227871" cy="3213723"/>
          </a:xfrm>
        </p:spPr>
      </p:pic>
      <p:pic>
        <p:nvPicPr>
          <p:cNvPr id="8" name="Picture 7" descr="A person in black shirt and white pants holding a ball with other people behind him&#10;&#10;Description automatically generated">
            <a:extLst>
              <a:ext uri="{FF2B5EF4-FFF2-40B4-BE49-F238E27FC236}">
                <a16:creationId xmlns:a16="http://schemas.microsoft.com/office/drawing/2014/main" id="{9D03F424-CC6F-2E0D-D44F-E0A93B7665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6" b="23807"/>
          <a:stretch/>
        </p:blipFill>
        <p:spPr>
          <a:xfrm>
            <a:off x="1089483" y="188435"/>
            <a:ext cx="2464421" cy="24292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1EBCD1-389B-BD40-22D7-0A5EB5B44302}"/>
              </a:ext>
            </a:extLst>
          </p:cNvPr>
          <p:cNvSpPr txBox="1"/>
          <p:nvPr/>
        </p:nvSpPr>
        <p:spPr>
          <a:xfrm>
            <a:off x="174133" y="3550530"/>
            <a:ext cx="20253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“We are loving Smile Through Sport here at Sov Lodge. </a:t>
            </a:r>
            <a:r>
              <a:rPr lang="en-GB" sz="18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big thank you from myself and all my residents.”</a:t>
            </a:r>
            <a:endParaRPr lang="en-GB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8ACFEA-D5C6-41A9-75B5-B2E03797C852}"/>
              </a:ext>
            </a:extLst>
          </p:cNvPr>
          <p:cNvSpPr txBox="1"/>
          <p:nvPr/>
        </p:nvSpPr>
        <p:spPr>
          <a:xfrm>
            <a:off x="7763256" y="308915"/>
            <a:ext cx="19084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“Sessions have offered our service users the chance to try so many different sports that have been delivered by the amazing team at Sports Through Sport” </a:t>
            </a:r>
          </a:p>
        </p:txBody>
      </p:sp>
    </p:spTree>
    <p:extLst>
      <p:ext uri="{BB962C8B-B14F-4D97-AF65-F5344CB8AC3E}">
        <p14:creationId xmlns:p14="http://schemas.microsoft.com/office/powerpoint/2010/main" val="1208784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1B4FB6-4857-DABE-EB48-0490039F7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DFD748C1-71D8-F308-27DC-05271AA099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752928"/>
            <a:ext cx="7566298" cy="75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21591B1-CFCE-4F3B-E22F-ABBA6934C0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46483" y="0"/>
            <a:ext cx="91440" cy="2788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267456-E3CB-86A6-D7A6-F35E188D8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813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3EC24DE-8010-32C4-358C-8B3E45D210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299" y="3862989"/>
            <a:ext cx="4625702" cy="822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4" descr="C:\Documents and Settings\stephen.miller\My Documents\stephenmiller\htdocs\images\sts\Smile(onblack).png">
            <a:extLst>
              <a:ext uri="{FF2B5EF4-FFF2-40B4-BE49-F238E27FC236}">
                <a16:creationId xmlns:a16="http://schemas.microsoft.com/office/drawing/2014/main" id="{233B5B03-8C61-B6AA-C721-8324ED950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760" y="5827871"/>
            <a:ext cx="1292133" cy="899642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255344-1978-CDB7-240C-32C8B86E24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2877"/>
          <a:stretch/>
        </p:blipFill>
        <p:spPr>
          <a:xfrm>
            <a:off x="4780400" y="182294"/>
            <a:ext cx="2631200" cy="23883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7477B0-208E-4826-C335-2DA3F75C27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7031" y="3136861"/>
            <a:ext cx="5156313" cy="28966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C47EAF2-9A7C-2463-4889-637AF05929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7472" y="4054305"/>
            <a:ext cx="2834886" cy="2694666"/>
          </a:xfrm>
          <a:prstGeom prst="rect">
            <a:avLst/>
          </a:prstGeom>
        </p:spPr>
      </p:pic>
      <p:pic>
        <p:nvPicPr>
          <p:cNvPr id="13" name="Picture 12" descr="A group of people sitting in a circle around a sign&#10;&#10;Description automatically generated">
            <a:extLst>
              <a:ext uri="{FF2B5EF4-FFF2-40B4-BE49-F238E27FC236}">
                <a16:creationId xmlns:a16="http://schemas.microsoft.com/office/drawing/2014/main" id="{1B1DB00B-6D25-4B7F-55CC-E4E8994F25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20" y="327456"/>
            <a:ext cx="4135392" cy="3101544"/>
          </a:xfrm>
          <a:prstGeom prst="rect">
            <a:avLst/>
          </a:prstGeom>
        </p:spPr>
      </p:pic>
      <p:pic>
        <p:nvPicPr>
          <p:cNvPr id="17" name="Picture 16" descr="A group of people sitting on the floor in a gym&#10;&#10;Description automatically generated">
            <a:extLst>
              <a:ext uri="{FF2B5EF4-FFF2-40B4-BE49-F238E27FC236}">
                <a16:creationId xmlns:a16="http://schemas.microsoft.com/office/drawing/2014/main" id="{64989E11-0933-6386-16F9-51839D7C90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16"/>
          <a:stretch/>
        </p:blipFill>
        <p:spPr>
          <a:xfrm>
            <a:off x="116284" y="488325"/>
            <a:ext cx="4174986" cy="172167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686215E-A768-7CB4-60E3-64B0D9FC7B19}"/>
              </a:ext>
            </a:extLst>
          </p:cNvPr>
          <p:cNvSpPr txBox="1"/>
          <p:nvPr/>
        </p:nvSpPr>
        <p:spPr>
          <a:xfrm>
            <a:off x="190985" y="3642579"/>
            <a:ext cx="185604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"Fantastic course, thoroughly enjoyed learning new skills and techniques. Very knowledgeable tutor."</a:t>
            </a:r>
          </a:p>
        </p:txBody>
      </p:sp>
    </p:spTree>
    <p:extLst>
      <p:ext uri="{BB962C8B-B14F-4D97-AF65-F5344CB8AC3E}">
        <p14:creationId xmlns:p14="http://schemas.microsoft.com/office/powerpoint/2010/main" val="2449668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5176844-69C3-4F79-BE38-EA5BDDF4F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4" descr="C:\Documents and Settings\stephen.miller\My Documents\stephenmiller\htdocs\images\sts\Smile(onblack).png">
            <a:extLst>
              <a:ext uri="{FF2B5EF4-FFF2-40B4-BE49-F238E27FC236}">
                <a16:creationId xmlns:a16="http://schemas.microsoft.com/office/drawing/2014/main" id="{EEB0F180-C69A-9BB2-8672-26F029B9C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58953" y="1041583"/>
            <a:ext cx="6301805" cy="4387604"/>
          </a:xfrm>
          <a:prstGeom prst="rect">
            <a:avLst/>
          </a:prstGeom>
          <a:noFill/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1A0812C-8DCE-4CA2-904B-A5A5C12CA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2660" y="1005840"/>
            <a:ext cx="0" cy="58521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6432431-3F78-C6D7-8577-2F6FA2770931}"/>
              </a:ext>
            </a:extLst>
          </p:cNvPr>
          <p:cNvSpPr txBox="1"/>
          <p:nvPr/>
        </p:nvSpPr>
        <p:spPr>
          <a:xfrm>
            <a:off x="7887733" y="1897556"/>
            <a:ext cx="3541205" cy="2498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8288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Contact us:</a:t>
            </a:r>
          </a:p>
          <a:p>
            <a:pPr marL="18288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8288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</a:pPr>
            <a:r>
              <a:rPr lang="en-US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info@smilethroughsport.com</a:t>
            </a:r>
            <a:endParaRPr lang="en-US" dirty="0">
              <a:solidFill>
                <a:srgbClr val="FFFF00"/>
              </a:solidFill>
            </a:endParaRPr>
          </a:p>
          <a:p>
            <a:pPr marL="18288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8288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</a:pPr>
            <a:r>
              <a:rPr lang="en-US" dirty="0">
                <a:solidFill>
                  <a:srgbClr val="FFFF00"/>
                </a:solidFill>
              </a:rPr>
              <a:t>01670 457 757 </a:t>
            </a:r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id="{A101E513-AF74-4E9D-A31F-996642507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3059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HeadlinesVTI">
  <a:themeElements>
    <a:clrScheme name="Headlines">
      <a:dk1>
        <a:sysClr val="windowText" lastClr="000000"/>
      </a:dk1>
      <a:lt1>
        <a:sysClr val="window" lastClr="FFFFFF"/>
      </a:lt1>
      <a:dk2>
        <a:srgbClr val="232C41"/>
      </a:dk2>
      <a:lt2>
        <a:srgbClr val="F6F4EF"/>
      </a:lt2>
      <a:accent1>
        <a:srgbClr val="439EB7"/>
      </a:accent1>
      <a:accent2>
        <a:srgbClr val="E20E65"/>
      </a:accent2>
      <a:accent3>
        <a:srgbClr val="F59324"/>
      </a:accent3>
      <a:accent4>
        <a:srgbClr val="5046B9"/>
      </a:accent4>
      <a:accent5>
        <a:srgbClr val="5CB678"/>
      </a:accent5>
      <a:accent6>
        <a:srgbClr val="9717F7"/>
      </a:accent6>
      <a:hlink>
        <a:srgbClr val="E80095"/>
      </a:hlink>
      <a:folHlink>
        <a:srgbClr val="808080"/>
      </a:folHlink>
    </a:clrScheme>
    <a:fontScheme name="Custom 211">
      <a:majorFont>
        <a:latin typeface="Sitka Banner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8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6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VTI" id="{66EB4A02-0C0F-47F1-9F48-4E6882B9F967}" vid="{F3552358-4452-4FDA-9568-4F5DA32F7A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</Words>
  <Application>Microsoft Office PowerPoint</Application>
  <PresentationFormat>Widescreen</PresentationFormat>
  <Paragraphs>11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Arial</vt:lpstr>
      <vt:lpstr>Avenir Next LT Pro</vt:lpstr>
      <vt:lpstr>Calibri</vt:lpstr>
      <vt:lpstr>Sitka Banner</vt:lpstr>
      <vt:lpstr>HeadlinesVTI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Jenni Wade-Rudin</dc:creator>
  <cp:lastModifiedBy>Jenni Wade-Rudin</cp:lastModifiedBy>
  <cp:revision>1</cp:revision>
  <dcterms:created xsi:type="dcterms:W3CDTF">2024-11-15T12:04:17Z</dcterms:created>
  <dcterms:modified xsi:type="dcterms:W3CDTF">2024-11-15T15:36:57Z</dcterms:modified>
</cp:coreProperties>
</file>