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0" r:id="rId2"/>
  </p:sldMasterIdLst>
  <p:notesMasterIdLst>
    <p:notesMasterId r:id="rId11"/>
  </p:notesMasterIdLst>
  <p:sldIdLst>
    <p:sldId id="256" r:id="rId3"/>
    <p:sldId id="257" r:id="rId4"/>
    <p:sldId id="258" r:id="rId5"/>
    <p:sldId id="271" r:id="rId6"/>
    <p:sldId id="263" r:id="rId7"/>
    <p:sldId id="266" r:id="rId8"/>
    <p:sldId id="267" r:id="rId9"/>
    <p:sldId id="269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0" roundtripDataSignature="AMtx7miYwKMq0FrX35Qgw8s+rMj3xsywW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8EE851-B606-4F5F-99F4-E798B6736450}" v="25" dt="2026-05-04T15:42:19.8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82" autoAdjust="0"/>
    <p:restoredTop sz="94660"/>
  </p:normalViewPr>
  <p:slideViewPr>
    <p:cSldViewPr snapToGrid="0">
      <p:cViewPr varScale="1">
        <p:scale>
          <a:sx n="65" d="100"/>
          <a:sy n="65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25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T Durham" userId="4c908d827eb2e0bf" providerId="LiveId" clId="{D0329EC4-D1FB-4275-AF91-326F079E2D5C}"/>
    <pc:docChg chg="undo custSel addSld delSld modSld modMainMaster modShowInfo">
      <pc:chgData name="MCT Durham" userId="4c908d827eb2e0bf" providerId="LiveId" clId="{D0329EC4-D1FB-4275-AF91-326F079E2D5C}" dt="2026-05-04T15:42:19.811" v="2177"/>
      <pc:docMkLst>
        <pc:docMk/>
      </pc:docMkLst>
      <pc:sldChg chg="modTransition">
        <pc:chgData name="MCT Durham" userId="4c908d827eb2e0bf" providerId="LiveId" clId="{D0329EC4-D1FB-4275-AF91-326F079E2D5C}" dt="2026-05-04T15:42:19.811" v="2177"/>
        <pc:sldMkLst>
          <pc:docMk/>
          <pc:sldMk cId="0" sldId="256"/>
        </pc:sldMkLst>
      </pc:sldChg>
      <pc:sldChg chg="modSp mod modTransition">
        <pc:chgData name="MCT Durham" userId="4c908d827eb2e0bf" providerId="LiveId" clId="{D0329EC4-D1FB-4275-AF91-326F079E2D5C}" dt="2026-05-04T15:42:19.811" v="2177"/>
        <pc:sldMkLst>
          <pc:docMk/>
          <pc:sldMk cId="0" sldId="257"/>
        </pc:sldMkLst>
        <pc:spChg chg="mod">
          <ac:chgData name="MCT Durham" userId="4c908d827eb2e0bf" providerId="LiveId" clId="{D0329EC4-D1FB-4275-AF91-326F079E2D5C}" dt="2026-05-04T01:02:05.915" v="1715" actId="2711"/>
          <ac:spMkLst>
            <pc:docMk/>
            <pc:sldMk cId="0" sldId="257"/>
            <ac:spMk id="116" creationId="{00000000-0000-0000-0000-000000000000}"/>
          </ac:spMkLst>
        </pc:spChg>
        <pc:spChg chg="mod">
          <ac:chgData name="MCT Durham" userId="4c908d827eb2e0bf" providerId="LiveId" clId="{D0329EC4-D1FB-4275-AF91-326F079E2D5C}" dt="2026-05-04T01:02:04.374" v="1714" actId="2711"/>
          <ac:spMkLst>
            <pc:docMk/>
            <pc:sldMk cId="0" sldId="257"/>
            <ac:spMk id="124" creationId="{00000000-0000-0000-0000-000000000000}"/>
          </ac:spMkLst>
        </pc:spChg>
      </pc:sldChg>
      <pc:sldChg chg="modSp mod modTransition">
        <pc:chgData name="MCT Durham" userId="4c908d827eb2e0bf" providerId="LiveId" clId="{D0329EC4-D1FB-4275-AF91-326F079E2D5C}" dt="2026-05-04T15:42:19.811" v="2177"/>
        <pc:sldMkLst>
          <pc:docMk/>
          <pc:sldMk cId="0" sldId="258"/>
        </pc:sldMkLst>
        <pc:spChg chg="mod">
          <ac:chgData name="MCT Durham" userId="4c908d827eb2e0bf" providerId="LiveId" clId="{D0329EC4-D1FB-4275-AF91-326F079E2D5C}" dt="2026-05-04T01:02:03.403" v="1713" actId="2711"/>
          <ac:spMkLst>
            <pc:docMk/>
            <pc:sldMk cId="0" sldId="258"/>
            <ac:spMk id="130" creationId="{00000000-0000-0000-0000-000000000000}"/>
          </ac:spMkLst>
        </pc:spChg>
        <pc:spChg chg="mod">
          <ac:chgData name="MCT Durham" userId="4c908d827eb2e0bf" providerId="LiveId" clId="{D0329EC4-D1FB-4275-AF91-326F079E2D5C}" dt="2026-05-04T01:16:43.819" v="2158" actId="20577"/>
          <ac:spMkLst>
            <pc:docMk/>
            <pc:sldMk cId="0" sldId="258"/>
            <ac:spMk id="131" creationId="{00000000-0000-0000-0000-000000000000}"/>
          </ac:spMkLst>
        </pc:spChg>
      </pc:sldChg>
      <pc:sldChg chg="del">
        <pc:chgData name="MCT Durham" userId="4c908d827eb2e0bf" providerId="LiveId" clId="{D0329EC4-D1FB-4275-AF91-326F079E2D5C}" dt="2026-05-04T00:54:35.128" v="1676" actId="2696"/>
        <pc:sldMkLst>
          <pc:docMk/>
          <pc:sldMk cId="0" sldId="259"/>
        </pc:sldMkLst>
      </pc:sldChg>
      <pc:sldChg chg="del">
        <pc:chgData name="MCT Durham" userId="4c908d827eb2e0bf" providerId="LiveId" clId="{D0329EC4-D1FB-4275-AF91-326F079E2D5C}" dt="2026-05-04T00:54:43.350" v="1677" actId="2696"/>
        <pc:sldMkLst>
          <pc:docMk/>
          <pc:sldMk cId="0" sldId="260"/>
        </pc:sldMkLst>
      </pc:sldChg>
      <pc:sldChg chg="del">
        <pc:chgData name="MCT Durham" userId="4c908d827eb2e0bf" providerId="LiveId" clId="{D0329EC4-D1FB-4275-AF91-326F079E2D5C}" dt="2026-05-04T00:55:22.422" v="1680" actId="2696"/>
        <pc:sldMkLst>
          <pc:docMk/>
          <pc:sldMk cId="0" sldId="261"/>
        </pc:sldMkLst>
      </pc:sldChg>
      <pc:sldChg chg="del">
        <pc:chgData name="MCT Durham" userId="4c908d827eb2e0bf" providerId="LiveId" clId="{D0329EC4-D1FB-4275-AF91-326F079E2D5C}" dt="2026-05-04T00:55:03.075" v="1679" actId="2696"/>
        <pc:sldMkLst>
          <pc:docMk/>
          <pc:sldMk cId="0" sldId="262"/>
        </pc:sldMkLst>
      </pc:sldChg>
      <pc:sldChg chg="modSp mod modTransition">
        <pc:chgData name="MCT Durham" userId="4c908d827eb2e0bf" providerId="LiveId" clId="{D0329EC4-D1FB-4275-AF91-326F079E2D5C}" dt="2026-05-04T15:42:19.811" v="2177"/>
        <pc:sldMkLst>
          <pc:docMk/>
          <pc:sldMk cId="0" sldId="263"/>
        </pc:sldMkLst>
        <pc:spChg chg="mod">
          <ac:chgData name="MCT Durham" userId="4c908d827eb2e0bf" providerId="LiveId" clId="{D0329EC4-D1FB-4275-AF91-326F079E2D5C}" dt="2026-05-04T01:07:51.621" v="1807" actId="21"/>
          <ac:spMkLst>
            <pc:docMk/>
            <pc:sldMk cId="0" sldId="263"/>
            <ac:spMk id="196" creationId="{00000000-0000-0000-0000-000000000000}"/>
          </ac:spMkLst>
        </pc:spChg>
      </pc:sldChg>
      <pc:sldChg chg="addSp delSp modSp mod modTransition">
        <pc:chgData name="MCT Durham" userId="4c908d827eb2e0bf" providerId="LiveId" clId="{D0329EC4-D1FB-4275-AF91-326F079E2D5C}" dt="2026-05-04T15:42:19.811" v="2177"/>
        <pc:sldMkLst>
          <pc:docMk/>
          <pc:sldMk cId="0" sldId="266"/>
        </pc:sldMkLst>
        <pc:picChg chg="add mod">
          <ac:chgData name="MCT Durham" userId="4c908d827eb2e0bf" providerId="LiveId" clId="{D0329EC4-D1FB-4275-AF91-326F079E2D5C}" dt="2026-05-04T00:57:44.774" v="1688" actId="1076"/>
          <ac:picMkLst>
            <pc:docMk/>
            <pc:sldMk cId="0" sldId="266"/>
            <ac:picMk id="2" creationId="{037EC104-6384-DC3A-E742-DEF28B25F2D3}"/>
          </ac:picMkLst>
        </pc:picChg>
        <pc:picChg chg="add mod">
          <ac:chgData name="MCT Durham" userId="4c908d827eb2e0bf" providerId="LiveId" clId="{D0329EC4-D1FB-4275-AF91-326F079E2D5C}" dt="2026-05-04T00:58:54.658" v="1700" actId="14100"/>
          <ac:picMkLst>
            <pc:docMk/>
            <pc:sldMk cId="0" sldId="266"/>
            <ac:picMk id="4" creationId="{B0C0DB0B-614A-B6C2-EF96-6A17305B5C1F}"/>
          </ac:picMkLst>
        </pc:picChg>
        <pc:picChg chg="add del">
          <ac:chgData name="MCT Durham" userId="4c908d827eb2e0bf" providerId="LiveId" clId="{D0329EC4-D1FB-4275-AF91-326F079E2D5C}" dt="2026-05-04T00:58:00.844" v="1691" actId="478"/>
          <ac:picMkLst>
            <pc:docMk/>
            <pc:sldMk cId="0" sldId="266"/>
            <ac:picMk id="5" creationId="{3D550012-B158-A9FB-EA92-860F5A1B843B}"/>
          </ac:picMkLst>
        </pc:picChg>
      </pc:sldChg>
      <pc:sldChg chg="modSp mod modTransition">
        <pc:chgData name="MCT Durham" userId="4c908d827eb2e0bf" providerId="LiveId" clId="{D0329EC4-D1FB-4275-AF91-326F079E2D5C}" dt="2026-05-04T15:42:19.811" v="2177"/>
        <pc:sldMkLst>
          <pc:docMk/>
          <pc:sldMk cId="0" sldId="267"/>
        </pc:sldMkLst>
        <pc:spChg chg="mod">
          <ac:chgData name="MCT Durham" userId="4c908d827eb2e0bf" providerId="LiveId" clId="{D0329EC4-D1FB-4275-AF91-326F079E2D5C}" dt="2026-05-04T01:13:24.861" v="1973" actId="27636"/>
          <ac:spMkLst>
            <pc:docMk/>
            <pc:sldMk cId="0" sldId="267"/>
            <ac:spMk id="243" creationId="{00000000-0000-0000-0000-000000000000}"/>
          </ac:spMkLst>
        </pc:spChg>
      </pc:sldChg>
      <pc:sldChg chg="del">
        <pc:chgData name="MCT Durham" userId="4c908d827eb2e0bf" providerId="LiveId" clId="{D0329EC4-D1FB-4275-AF91-326F079E2D5C}" dt="2026-05-04T01:05:14.059" v="1805" actId="2696"/>
        <pc:sldMkLst>
          <pc:docMk/>
          <pc:sldMk cId="0" sldId="268"/>
        </pc:sldMkLst>
      </pc:sldChg>
      <pc:sldChg chg="modTransition">
        <pc:chgData name="MCT Durham" userId="4c908d827eb2e0bf" providerId="LiveId" clId="{D0329EC4-D1FB-4275-AF91-326F079E2D5C}" dt="2026-05-04T15:42:19.811" v="2177"/>
        <pc:sldMkLst>
          <pc:docMk/>
          <pc:sldMk cId="0" sldId="269"/>
        </pc:sldMkLst>
      </pc:sldChg>
      <pc:sldChg chg="del">
        <pc:chgData name="MCT Durham" userId="4c908d827eb2e0bf" providerId="LiveId" clId="{D0329EC4-D1FB-4275-AF91-326F079E2D5C}" dt="2026-05-04T00:54:55.320" v="1678" actId="2696"/>
        <pc:sldMkLst>
          <pc:docMk/>
          <pc:sldMk cId="2967848995" sldId="270"/>
        </pc:sldMkLst>
      </pc:sldChg>
      <pc:sldChg chg="addSp modSp add mod modTransition">
        <pc:chgData name="MCT Durham" userId="4c908d827eb2e0bf" providerId="LiveId" clId="{D0329EC4-D1FB-4275-AF91-326F079E2D5C}" dt="2026-05-04T15:42:19.811" v="2177"/>
        <pc:sldMkLst>
          <pc:docMk/>
          <pc:sldMk cId="3462715429" sldId="271"/>
        </pc:sldMkLst>
        <pc:spChg chg="mod">
          <ac:chgData name="MCT Durham" userId="4c908d827eb2e0bf" providerId="LiveId" clId="{D0329EC4-D1FB-4275-AF91-326F079E2D5C}" dt="2026-05-04T00:34:41.430" v="976" actId="20577"/>
          <ac:spMkLst>
            <pc:docMk/>
            <pc:sldMk cId="3462715429" sldId="271"/>
            <ac:spMk id="130" creationId="{27366D5D-E9D3-8077-D9BA-A1F077CFB59D}"/>
          </ac:spMkLst>
        </pc:spChg>
        <pc:spChg chg="mod">
          <ac:chgData name="MCT Durham" userId="4c908d827eb2e0bf" providerId="LiveId" clId="{D0329EC4-D1FB-4275-AF91-326F079E2D5C}" dt="2026-05-04T01:06:08.513" v="1806" actId="20577"/>
          <ac:spMkLst>
            <pc:docMk/>
            <pc:sldMk cId="3462715429" sldId="271"/>
            <ac:spMk id="131" creationId="{CC2B647D-CF64-BC84-E425-D72BE1ECA0F4}"/>
          </ac:spMkLst>
        </pc:spChg>
        <pc:picChg chg="add mod">
          <ac:chgData name="MCT Durham" userId="4c908d827eb2e0bf" providerId="LiveId" clId="{D0329EC4-D1FB-4275-AF91-326F079E2D5C}" dt="2026-05-04T00:49:25.291" v="1667" actId="1076"/>
          <ac:picMkLst>
            <pc:docMk/>
            <pc:sldMk cId="3462715429" sldId="271"/>
            <ac:picMk id="4" creationId="{66414050-9D41-EB84-1C5A-A0ECC73122FB}"/>
          </ac:picMkLst>
        </pc:picChg>
        <pc:picChg chg="add mod">
          <ac:chgData name="MCT Durham" userId="4c908d827eb2e0bf" providerId="LiveId" clId="{D0329EC4-D1FB-4275-AF91-326F079E2D5C}" dt="2026-05-04T00:52:02.687" v="1670" actId="1076"/>
          <ac:picMkLst>
            <pc:docMk/>
            <pc:sldMk cId="3462715429" sldId="271"/>
            <ac:picMk id="6" creationId="{C7ED0655-E5C1-5476-A812-72699108BD2F}"/>
          </ac:picMkLst>
        </pc:picChg>
      </pc:sldChg>
      <pc:sldMasterChg chg="modTransition modSldLayout">
        <pc:chgData name="MCT Durham" userId="4c908d827eb2e0bf" providerId="LiveId" clId="{D0329EC4-D1FB-4275-AF91-326F079E2D5C}" dt="2026-05-04T15:42:19.811" v="2177"/>
        <pc:sldMasterMkLst>
          <pc:docMk/>
          <pc:sldMasterMk cId="0" sldId="2147483648"/>
        </pc:sldMasterMkLst>
        <pc:sldLayoutChg chg="modTransition">
          <pc:chgData name="MCT Durham" userId="4c908d827eb2e0bf" providerId="LiveId" clId="{D0329EC4-D1FB-4275-AF91-326F079E2D5C}" dt="2026-05-04T15:42:19.811" v="2177"/>
          <pc:sldLayoutMkLst>
            <pc:docMk/>
            <pc:sldMasterMk cId="0" sldId="2147483648"/>
            <pc:sldLayoutMk cId="0" sldId="2147483649"/>
          </pc:sldLayoutMkLst>
        </pc:sldLayoutChg>
      </pc:sldMasterChg>
      <pc:sldMasterChg chg="modTransition modSldLayout">
        <pc:chgData name="MCT Durham" userId="4c908d827eb2e0bf" providerId="LiveId" clId="{D0329EC4-D1FB-4275-AF91-326F079E2D5C}" dt="2026-05-04T15:42:19.811" v="2177"/>
        <pc:sldMasterMkLst>
          <pc:docMk/>
          <pc:sldMasterMk cId="0" sldId="2147483650"/>
        </pc:sldMasterMkLst>
        <pc:sldLayoutChg chg="modTransition">
          <pc:chgData name="MCT Durham" userId="4c908d827eb2e0bf" providerId="LiveId" clId="{D0329EC4-D1FB-4275-AF91-326F079E2D5C}" dt="2026-05-04T15:42:19.811" v="2177"/>
          <pc:sldLayoutMkLst>
            <pc:docMk/>
            <pc:sldMasterMk cId="0" sldId="2147483650"/>
            <pc:sldLayoutMk cId="0" sldId="2147483651"/>
          </pc:sldLayoutMkLst>
        </pc:sldLayoutChg>
        <pc:sldLayoutChg chg="modTransition">
          <pc:chgData name="MCT Durham" userId="4c908d827eb2e0bf" providerId="LiveId" clId="{D0329EC4-D1FB-4275-AF91-326F079E2D5C}" dt="2026-05-04T15:42:19.811" v="2177"/>
          <pc:sldLayoutMkLst>
            <pc:docMk/>
            <pc:sldMasterMk cId="0" sldId="2147483650"/>
            <pc:sldLayoutMk cId="0" sldId="2147483652"/>
          </pc:sldLayoutMkLst>
        </pc:sldLayoutChg>
        <pc:sldLayoutChg chg="modTransition">
          <pc:chgData name="MCT Durham" userId="4c908d827eb2e0bf" providerId="LiveId" clId="{D0329EC4-D1FB-4275-AF91-326F079E2D5C}" dt="2026-05-04T15:42:19.811" v="2177"/>
          <pc:sldLayoutMkLst>
            <pc:docMk/>
            <pc:sldMasterMk cId="0" sldId="2147483650"/>
            <pc:sldLayoutMk cId="0" sldId="2147483653"/>
          </pc:sldLayoutMkLst>
        </pc:sldLayoutChg>
        <pc:sldLayoutChg chg="modTransition">
          <pc:chgData name="MCT Durham" userId="4c908d827eb2e0bf" providerId="LiveId" clId="{D0329EC4-D1FB-4275-AF91-326F079E2D5C}" dt="2026-05-04T15:42:19.811" v="2177"/>
          <pc:sldLayoutMkLst>
            <pc:docMk/>
            <pc:sldMasterMk cId="0" sldId="2147483650"/>
            <pc:sldLayoutMk cId="0" sldId="2147483654"/>
          </pc:sldLayoutMkLst>
        </pc:sldLayoutChg>
        <pc:sldLayoutChg chg="modTransition">
          <pc:chgData name="MCT Durham" userId="4c908d827eb2e0bf" providerId="LiveId" clId="{D0329EC4-D1FB-4275-AF91-326F079E2D5C}" dt="2026-05-04T15:42:19.811" v="2177"/>
          <pc:sldLayoutMkLst>
            <pc:docMk/>
            <pc:sldMasterMk cId="0" sldId="2147483650"/>
            <pc:sldLayoutMk cId="0" sldId="2147483655"/>
          </pc:sldLayoutMkLst>
        </pc:sldLayoutChg>
        <pc:sldLayoutChg chg="modTransition">
          <pc:chgData name="MCT Durham" userId="4c908d827eb2e0bf" providerId="LiveId" clId="{D0329EC4-D1FB-4275-AF91-326F079E2D5C}" dt="2026-05-04T15:42:19.811" v="2177"/>
          <pc:sldLayoutMkLst>
            <pc:docMk/>
            <pc:sldMasterMk cId="0" sldId="2147483650"/>
            <pc:sldLayoutMk cId="0" sldId="2147483656"/>
          </pc:sldLayoutMkLst>
        </pc:sldLayoutChg>
        <pc:sldLayoutChg chg="modTransition">
          <pc:chgData name="MCT Durham" userId="4c908d827eb2e0bf" providerId="LiveId" clId="{D0329EC4-D1FB-4275-AF91-326F079E2D5C}" dt="2026-05-04T15:42:19.811" v="2177"/>
          <pc:sldLayoutMkLst>
            <pc:docMk/>
            <pc:sldMasterMk cId="0" sldId="2147483650"/>
            <pc:sldLayoutMk cId="0" sldId="2147483657"/>
          </pc:sldLayoutMkLst>
        </pc:sldLayoutChg>
        <pc:sldLayoutChg chg="modTransition">
          <pc:chgData name="MCT Durham" userId="4c908d827eb2e0bf" providerId="LiveId" clId="{D0329EC4-D1FB-4275-AF91-326F079E2D5C}" dt="2026-05-04T15:42:19.811" v="2177"/>
          <pc:sldLayoutMkLst>
            <pc:docMk/>
            <pc:sldMasterMk cId="0" sldId="2147483650"/>
            <pc:sldLayoutMk cId="0" sldId="2147483658"/>
          </pc:sldLayoutMkLst>
        </pc:sldLayoutChg>
        <pc:sldLayoutChg chg="modTransition">
          <pc:chgData name="MCT Durham" userId="4c908d827eb2e0bf" providerId="LiveId" clId="{D0329EC4-D1FB-4275-AF91-326F079E2D5C}" dt="2026-05-04T15:42:19.811" v="2177"/>
          <pc:sldLayoutMkLst>
            <pc:docMk/>
            <pc:sldMasterMk cId="0" sldId="2147483650"/>
            <pc:sldLayoutMk cId="0" sldId="2147483659"/>
          </pc:sldLayoutMkLst>
        </pc:sldLayoutChg>
        <pc:sldLayoutChg chg="modTransition">
          <pc:chgData name="MCT Durham" userId="4c908d827eb2e0bf" providerId="LiveId" clId="{D0329EC4-D1FB-4275-AF91-326F079E2D5C}" dt="2026-05-04T15:42:19.811" v="2177"/>
          <pc:sldLayoutMkLst>
            <pc:docMk/>
            <pc:sldMasterMk cId="0" sldId="2147483650"/>
            <pc:sldLayoutMk cId="0" sldId="2147483660"/>
          </pc:sldLayoutMkLst>
        </pc:sldLayoutChg>
        <pc:sldLayoutChg chg="modTransition">
          <pc:chgData name="MCT Durham" userId="4c908d827eb2e0bf" providerId="LiveId" clId="{D0329EC4-D1FB-4275-AF91-326F079E2D5C}" dt="2026-05-04T15:42:19.811" v="2177"/>
          <pc:sldLayoutMkLst>
            <pc:docMk/>
            <pc:sldMasterMk cId="0" sldId="2147483650"/>
            <pc:sldLayoutMk cId="0" sldId="214748366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1B5270DA-4165-A867-AC06-493836DC5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:notes">
            <a:extLst>
              <a:ext uri="{FF2B5EF4-FFF2-40B4-BE49-F238E27FC236}">
                <a16:creationId xmlns:a16="http://schemas.microsoft.com/office/drawing/2014/main" id="{D8010281-C01F-FE1B-2385-8B4323A894B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3:notes">
            <a:extLst>
              <a:ext uri="{FF2B5EF4-FFF2-40B4-BE49-F238E27FC236}">
                <a16:creationId xmlns:a16="http://schemas.microsoft.com/office/drawing/2014/main" id="{4A5E6E20-9C8B-64C2-4C66-C28EB8CF67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2239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10000"/>
    </mc:Choice>
    <mc:Fallback>
      <p:transition advTm="1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10000"/>
    </mc:Choice>
    <mc:Fallback>
      <p:transition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10000"/>
    </mc:Choice>
    <mc:Fallback>
      <p:transition advTm="10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10000"/>
    </mc:Choice>
    <mc:Fallback>
      <p:transition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10000"/>
    </mc:Choice>
    <mc:Fallback>
      <p:transition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10000"/>
    </mc:Choice>
    <mc:Fallback>
      <p:transition advTm="1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10000"/>
    </mc:Choice>
    <mc:Fallback>
      <p:transition advTm="1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10000"/>
    </mc:Choice>
    <mc:Fallback>
      <p:transition advTm="1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10000"/>
    </mc:Choice>
    <mc:Fallback>
      <p:transition advTm="1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10000"/>
    </mc:Choice>
    <mc:Fallback>
      <p:transition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10000"/>
    </mc:Choice>
    <mc:Fallback>
      <p:transition advTm="1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10000"/>
    </mc:Choice>
    <mc:Fallback>
      <p:transition advTm="1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C6E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>
    <mc:Choice xmlns:p14="http://schemas.microsoft.com/office/powerpoint/2010/main" Requires="p14">
      <p:transition p14:dur="250" advTm="10000"/>
    </mc:Choice>
    <mc:Fallback>
      <p:transition advTm="10000"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C6E7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mc:AlternateContent xmlns:mc="http://schemas.openxmlformats.org/markup-compatibility/2006">
    <mc:Choice xmlns:p14="http://schemas.microsoft.com/office/powerpoint/2010/main" Requires="p14">
      <p:transition p14:dur="250" advTm="10000"/>
    </mc:Choice>
    <mc:Fallback>
      <p:transition advTm="10000"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7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7.jpg"/><Relationship Id="rId7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7.jpg"/><Relationship Id="rId7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0.jpg"/><Relationship Id="rId5" Type="http://schemas.openxmlformats.org/officeDocument/2006/relationships/image" Target="../media/image2.jpg"/><Relationship Id="rId10" Type="http://schemas.openxmlformats.org/officeDocument/2006/relationships/image" Target="../media/image9.jpg"/><Relationship Id="rId4" Type="http://schemas.openxmlformats.org/officeDocument/2006/relationships/image" Target="../media/image1.png"/><Relationship Id="rId9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7.jpg"/><Relationship Id="rId7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ctdurham.co.uk/parent-carer-training-workshop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hyperlink" Target="https://durhamsendiass.info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://www.dccarers.org/" TargetMode="External"/><Relationship Id="rId4" Type="http://schemas.openxmlformats.org/officeDocument/2006/relationships/hyperlink" Target="http://www.mctdurham.co.uk/" TargetMode="External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"/>
          <p:cNvSpPr txBox="1"/>
          <p:nvPr/>
        </p:nvSpPr>
        <p:spPr>
          <a:xfrm>
            <a:off x="3729735" y="3827467"/>
            <a:ext cx="5609222" cy="922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0" y="2122218"/>
            <a:ext cx="3730752" cy="4735782"/>
          </a:xfrm>
          <a:custGeom>
            <a:avLst/>
            <a:gdLst/>
            <a:ahLst/>
            <a:cxnLst/>
            <a:rect l="l" t="t" r="r" b="b"/>
            <a:pathLst>
              <a:path w="3730752" h="4735782" extrusionOk="0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/>
          <p:nvPr/>
        </p:nvSpPr>
        <p:spPr>
          <a:xfrm>
            <a:off x="0" y="2288332"/>
            <a:ext cx="3564638" cy="4569668"/>
          </a:xfrm>
          <a:custGeom>
            <a:avLst/>
            <a:gdLst/>
            <a:ahLst/>
            <a:cxnLst/>
            <a:rect l="l" t="t" r="r" b="b"/>
            <a:pathLst>
              <a:path w="3564638" h="4569668" extrusionOk="0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/>
          <p:nvPr/>
        </p:nvSpPr>
        <p:spPr>
          <a:xfrm>
            <a:off x="1081982" y="-4332"/>
            <a:ext cx="4242816" cy="2454158"/>
          </a:xfrm>
          <a:custGeom>
            <a:avLst/>
            <a:gdLst/>
            <a:ahLst/>
            <a:cxnLst/>
            <a:rect l="l" t="t" r="r" b="b"/>
            <a:pathLst>
              <a:path w="4242816" h="2454158" extrusionOk="0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"/>
          <p:cNvSpPr/>
          <p:nvPr/>
        </p:nvSpPr>
        <p:spPr>
          <a:xfrm>
            <a:off x="1246574" y="0"/>
            <a:ext cx="3913632" cy="2285234"/>
          </a:xfrm>
          <a:custGeom>
            <a:avLst/>
            <a:gdLst/>
            <a:ahLst/>
            <a:cxnLst/>
            <a:rect l="l" t="t" r="r" b="b"/>
            <a:pathLst>
              <a:path w="3913632" h="2285234" extrusionOk="0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"/>
          <p:cNvSpPr/>
          <p:nvPr/>
        </p:nvSpPr>
        <p:spPr>
          <a:xfrm>
            <a:off x="5303117" y="615908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/>
          <p:nvPr/>
        </p:nvSpPr>
        <p:spPr>
          <a:xfrm>
            <a:off x="5467709" y="780500"/>
            <a:ext cx="2852928" cy="285292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" name="Google Shape;103;p1" descr="Tees, Esk &amp; Wear Valleys NHS Foundation Trust (@TEWV) | Twitter"/>
          <p:cNvPicPr preferRelativeResize="0"/>
          <p:nvPr/>
        </p:nvPicPr>
        <p:blipFill rotWithShape="1">
          <a:blip r:embed="rId3">
            <a:alphaModFix/>
          </a:blip>
          <a:srcRect t="30750" b="35649"/>
          <a:stretch/>
        </p:blipFill>
        <p:spPr>
          <a:xfrm>
            <a:off x="5572111" y="1828800"/>
            <a:ext cx="2660876" cy="89408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"/>
          <p:cNvSpPr/>
          <p:nvPr/>
        </p:nvSpPr>
        <p:spPr>
          <a:xfrm>
            <a:off x="8752568" y="-4331"/>
            <a:ext cx="3439432" cy="3785157"/>
          </a:xfrm>
          <a:custGeom>
            <a:avLst/>
            <a:gdLst/>
            <a:ahLst/>
            <a:cxnLst/>
            <a:rect l="l" t="t" r="r" b="b"/>
            <a:pathLst>
              <a:path w="3439432" h="3785157" extrusionOk="0">
                <a:moveTo>
                  <a:pt x="198262" y="0"/>
                </a:moveTo>
                <a:lnTo>
                  <a:pt x="3439432" y="0"/>
                </a:lnTo>
                <a:lnTo>
                  <a:pt x="3439432" y="3697836"/>
                </a:lnTo>
                <a:lnTo>
                  <a:pt x="3318024" y="3729054"/>
                </a:lnTo>
                <a:cubicBezTo>
                  <a:pt x="3138258" y="3765839"/>
                  <a:pt x="2952129" y="3785157"/>
                  <a:pt x="2761488" y="3785157"/>
                </a:cubicBezTo>
                <a:cubicBezTo>
                  <a:pt x="1236360" y="3785157"/>
                  <a:pt x="0" y="2548797"/>
                  <a:pt x="0" y="1023669"/>
                </a:cubicBezTo>
                <a:cubicBezTo>
                  <a:pt x="0" y="737708"/>
                  <a:pt x="43466" y="461898"/>
                  <a:pt x="124151" y="20248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"/>
          <p:cNvSpPr/>
          <p:nvPr/>
        </p:nvSpPr>
        <p:spPr>
          <a:xfrm>
            <a:off x="8918761" y="-4332"/>
            <a:ext cx="3273238" cy="3618965"/>
          </a:xfrm>
          <a:custGeom>
            <a:avLst/>
            <a:gdLst/>
            <a:ahLst/>
            <a:cxnLst/>
            <a:rect l="l" t="t" r="r" b="b"/>
            <a:pathLst>
              <a:path w="3273238" h="3618965" extrusionOk="0">
                <a:moveTo>
                  <a:pt x="210437" y="0"/>
                </a:moveTo>
                <a:lnTo>
                  <a:pt x="3273238" y="0"/>
                </a:lnTo>
                <a:lnTo>
                  <a:pt x="3273238" y="3526409"/>
                </a:lnTo>
                <a:lnTo>
                  <a:pt x="3118338" y="3566238"/>
                </a:lnTo>
                <a:cubicBezTo>
                  <a:pt x="2949390" y="3600810"/>
                  <a:pt x="2774463" y="3618965"/>
                  <a:pt x="2595295" y="3618965"/>
                </a:cubicBezTo>
                <a:cubicBezTo>
                  <a:pt x="1161953" y="3618965"/>
                  <a:pt x="0" y="2457012"/>
                  <a:pt x="0" y="1023670"/>
                </a:cubicBezTo>
                <a:cubicBezTo>
                  <a:pt x="0" y="665335"/>
                  <a:pt x="72622" y="323961"/>
                  <a:pt x="203951" y="1346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77483" y="304010"/>
            <a:ext cx="2360267" cy="2608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" descr="A picture containing text, clipar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9036" y="4679660"/>
            <a:ext cx="7294004" cy="2048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603" y="3013791"/>
            <a:ext cx="2596370" cy="1422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" descr="A logo with text on it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76669" y="116171"/>
            <a:ext cx="2078138" cy="1885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" descr="County Durham Family Hubs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68960" y="4884353"/>
            <a:ext cx="1843480" cy="1843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10000"/>
    </mc:Choice>
    <mc:Fallback>
      <p:transition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E2F3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" descr="Graphical user interface, applicati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18342" y="223963"/>
            <a:ext cx="7490271" cy="1419859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"/>
          <p:cNvSpPr txBox="1"/>
          <p:nvPr/>
        </p:nvSpPr>
        <p:spPr>
          <a:xfrm>
            <a:off x="242569" y="1705664"/>
            <a:ext cx="837134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</a:pPr>
            <a:r>
              <a:rPr lang="en-GB" sz="4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Team Training is made up of:</a:t>
            </a:r>
            <a:endParaRPr dirty="0"/>
          </a:p>
        </p:txBody>
      </p:sp>
      <p:sp>
        <p:nvSpPr>
          <p:cNvPr id="117" name="Google Shape;117;p2"/>
          <p:cNvSpPr txBox="1"/>
          <p:nvPr/>
        </p:nvSpPr>
        <p:spPr>
          <a:xfrm>
            <a:off x="242569" y="2491472"/>
            <a:ext cx="85344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GB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pic>
        <p:nvPicPr>
          <p:cNvPr id="118" name="Google Shape;118;p2" descr="Tees, Esk &amp; Wear Valleys NHS Foundation Trust (@TEWV) | Twitter"/>
          <p:cNvPicPr preferRelativeResize="0"/>
          <p:nvPr/>
        </p:nvPicPr>
        <p:blipFill rotWithShape="1">
          <a:blip r:embed="rId4">
            <a:alphaModFix/>
          </a:blip>
          <a:srcRect t="30750" b="35649"/>
          <a:stretch/>
        </p:blipFill>
        <p:spPr>
          <a:xfrm>
            <a:off x="3734674" y="2846991"/>
            <a:ext cx="3451586" cy="1159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72777" y="4637691"/>
            <a:ext cx="1790700" cy="1979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51385" y="5047496"/>
            <a:ext cx="2696642" cy="1477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4393" y="5211711"/>
            <a:ext cx="2035869" cy="1646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" descr="A logo with text on it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61050" y="2846991"/>
            <a:ext cx="2202556" cy="1998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" descr="County Durham Family Hubs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57327" y="2846991"/>
            <a:ext cx="1790700" cy="179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"/>
          <p:cNvSpPr txBox="1"/>
          <p:nvPr/>
        </p:nvSpPr>
        <p:spPr>
          <a:xfrm>
            <a:off x="3758815" y="4058093"/>
            <a:ext cx="37925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Including Waves Parent Support Group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10000"/>
    </mc:Choice>
    <mc:Fallback>
      <p:transition advTm="1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E2F3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3" descr="Graphical user interface, applicati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2569" y="169610"/>
            <a:ext cx="7490271" cy="1419859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3"/>
          <p:cNvSpPr txBox="1"/>
          <p:nvPr/>
        </p:nvSpPr>
        <p:spPr>
          <a:xfrm>
            <a:off x="242569" y="1705664"/>
            <a:ext cx="939176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Team Training History</a:t>
            </a:r>
            <a:endParaRPr dirty="0"/>
          </a:p>
        </p:txBody>
      </p:sp>
      <p:sp>
        <p:nvSpPr>
          <p:cNvPr id="131" name="Google Shape;131;p3"/>
          <p:cNvSpPr txBox="1"/>
          <p:nvPr/>
        </p:nvSpPr>
        <p:spPr>
          <a:xfrm>
            <a:off x="413978" y="2544349"/>
            <a:ext cx="8665500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In March 2021 a meeting was held that discussed the possibility of bringing organisations together so that parent carer training could be co-ordinated, resources &amp; knowledge shared, and that together we could be a louder voice.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endParaRPr lang="en-GB" sz="2800" dirty="0">
              <a:latin typeface="Calibri"/>
              <a:ea typeface="Calibri"/>
              <a:cs typeface="Calibri"/>
              <a:sym typeface="Calibri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In May 2021 Team Training </a:t>
            </a: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was introduced </a:t>
            </a: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at this conference.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endParaRPr lang="en-GB" sz="28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p3" descr="Tees, Esk &amp; Wear Valleys NHS Foundation Trust (@TEWV) | Twitter"/>
          <p:cNvPicPr preferRelativeResize="0"/>
          <p:nvPr/>
        </p:nvPicPr>
        <p:blipFill rotWithShape="1">
          <a:blip r:embed="rId4">
            <a:alphaModFix/>
          </a:blip>
          <a:srcRect t="30750" b="35649"/>
          <a:stretch/>
        </p:blipFill>
        <p:spPr>
          <a:xfrm>
            <a:off x="9765130" y="169610"/>
            <a:ext cx="1880770" cy="631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12443" y="2129645"/>
            <a:ext cx="1128799" cy="1247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507785" y="3529228"/>
            <a:ext cx="1133457" cy="916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06819" y="4597753"/>
            <a:ext cx="1234423" cy="676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3" descr="A logo with text on it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516880" y="953294"/>
            <a:ext cx="1129020" cy="1024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3" descr="County Durham Family Hubs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485840" y="5426010"/>
            <a:ext cx="1155402" cy="11554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5249477A-7683-2B47-67F1-07A2468C8B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10000"/>
    </mc:Choice>
    <mc:Fallback>
      <p:transition advTm="1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E2F3"/>
        </a:solidFill>
        <a:effectLst/>
      </p:bgPr>
    </p:bg>
    <p:spTree>
      <p:nvGrpSpPr>
        <p:cNvPr id="1" name="Shape 128">
          <a:extLst>
            <a:ext uri="{FF2B5EF4-FFF2-40B4-BE49-F238E27FC236}">
              <a16:creationId xmlns:a16="http://schemas.microsoft.com/office/drawing/2014/main" id="{D997B052-A361-880C-FB39-3908D2605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AA290FA-1FFF-DC2A-98AB-0A6107EDAA3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2569" y="169610"/>
            <a:ext cx="7490271" cy="1419859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3">
            <a:extLst>
              <a:ext uri="{FF2B5EF4-FFF2-40B4-BE49-F238E27FC236}">
                <a16:creationId xmlns:a16="http://schemas.microsoft.com/office/drawing/2014/main" id="{27366D5D-E9D3-8077-D9BA-A1F077CFB59D}"/>
              </a:ext>
            </a:extLst>
          </p:cNvPr>
          <p:cNvSpPr txBox="1"/>
          <p:nvPr/>
        </p:nvSpPr>
        <p:spPr>
          <a:xfrm>
            <a:off x="242569" y="1705664"/>
            <a:ext cx="939176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Team Training History continued</a:t>
            </a:r>
            <a:endParaRPr dirty="0"/>
          </a:p>
        </p:txBody>
      </p:sp>
      <p:sp>
        <p:nvSpPr>
          <p:cNvPr id="131" name="Google Shape;131;p3">
            <a:extLst>
              <a:ext uri="{FF2B5EF4-FFF2-40B4-BE49-F238E27FC236}">
                <a16:creationId xmlns:a16="http://schemas.microsoft.com/office/drawing/2014/main" id="{CC2B647D-CF64-BC84-E425-D72BE1ECA0F4}"/>
              </a:ext>
            </a:extLst>
          </p:cNvPr>
          <p:cNvSpPr txBox="1"/>
          <p:nvPr/>
        </p:nvSpPr>
        <p:spPr>
          <a:xfrm>
            <a:off x="413978" y="2544349"/>
            <a:ext cx="8665500" cy="3108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r>
              <a:rPr lang="en-GB" sz="2800" dirty="0">
                <a:latin typeface="Calibri"/>
                <a:ea typeface="Calibri"/>
                <a:cs typeface="Calibri"/>
                <a:sym typeface="Calibri"/>
              </a:rPr>
              <a:t>What started as a conversation of possibilities has now become a way of life, Team Training has grown since that first discussion and we would like to thank everyone who has been involved past and present.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endParaRPr lang="en-GB" sz="2800" dirty="0">
              <a:latin typeface="Calibri"/>
              <a:ea typeface="Calibri"/>
              <a:cs typeface="Calibri"/>
              <a:sym typeface="Calibri"/>
            </a:endParaRPr>
          </a:p>
          <a:p>
            <a: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r>
              <a:rPr lang="en-GB" sz="2800" b="1" dirty="0">
                <a:latin typeface="Calibri"/>
                <a:ea typeface="Calibri"/>
                <a:cs typeface="Calibri"/>
                <a:sym typeface="Calibri"/>
              </a:rPr>
              <a:t>Happy 5</a:t>
            </a:r>
            <a:r>
              <a:rPr lang="en-GB" sz="2800" b="1" baseline="30000" dirty="0"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lang="en-GB" sz="2800" b="1" dirty="0">
                <a:latin typeface="Calibri"/>
                <a:ea typeface="Calibri"/>
                <a:cs typeface="Calibri"/>
                <a:sym typeface="Calibri"/>
              </a:rPr>
              <a:t> Birthday Team Training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endParaRPr lang="en-GB" sz="28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Google Shape;132;p3" descr="Tees, Esk &amp; Wear Valleys NHS Foundation Trust (@TEWV) | Twitter">
            <a:extLst>
              <a:ext uri="{FF2B5EF4-FFF2-40B4-BE49-F238E27FC236}">
                <a16:creationId xmlns:a16="http://schemas.microsoft.com/office/drawing/2014/main" id="{738F6DAC-EB85-FA0F-F747-9AF53DE4096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30750" b="35649"/>
          <a:stretch/>
        </p:blipFill>
        <p:spPr>
          <a:xfrm>
            <a:off x="9765130" y="169610"/>
            <a:ext cx="1880770" cy="631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3">
            <a:extLst>
              <a:ext uri="{FF2B5EF4-FFF2-40B4-BE49-F238E27FC236}">
                <a16:creationId xmlns:a16="http://schemas.microsoft.com/office/drawing/2014/main" id="{A6A69E01-2B39-36C7-FA1E-8641923ACFC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12443" y="2129645"/>
            <a:ext cx="1128799" cy="1247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3">
            <a:extLst>
              <a:ext uri="{FF2B5EF4-FFF2-40B4-BE49-F238E27FC236}">
                <a16:creationId xmlns:a16="http://schemas.microsoft.com/office/drawing/2014/main" id="{8F930E48-BC28-7488-A1FA-B37CD6E7A6E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507785" y="3529228"/>
            <a:ext cx="1133457" cy="916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3">
            <a:extLst>
              <a:ext uri="{FF2B5EF4-FFF2-40B4-BE49-F238E27FC236}">
                <a16:creationId xmlns:a16="http://schemas.microsoft.com/office/drawing/2014/main" id="{FF3A1CEB-E8D7-B54F-2F08-22B7F7BDB314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06819" y="4597753"/>
            <a:ext cx="1234423" cy="676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3" descr="A logo with text on it&#10;&#10;Description automatically generated">
            <a:extLst>
              <a:ext uri="{FF2B5EF4-FFF2-40B4-BE49-F238E27FC236}">
                <a16:creationId xmlns:a16="http://schemas.microsoft.com/office/drawing/2014/main" id="{7580D5FB-BB3A-8BA5-8C2F-60AF35F2392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516880" y="953294"/>
            <a:ext cx="1129020" cy="1024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3" descr="County Durham Family Hubs">
            <a:extLst>
              <a:ext uri="{FF2B5EF4-FFF2-40B4-BE49-F238E27FC236}">
                <a16:creationId xmlns:a16="http://schemas.microsoft.com/office/drawing/2014/main" id="{3A31E46A-BBE8-E7FF-A343-178D3361B66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485840" y="5426010"/>
            <a:ext cx="1155402" cy="11554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A4ED3E95-4CD3-0805-D514-0B42D51268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 descr="Anniversary cake with candles on yellow background">
            <a:extLst>
              <a:ext uri="{FF2B5EF4-FFF2-40B4-BE49-F238E27FC236}">
                <a16:creationId xmlns:a16="http://schemas.microsoft.com/office/drawing/2014/main" id="{66414050-9D41-EB84-1C5A-A0ECC73122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90428" y="5293014"/>
            <a:ext cx="2147773" cy="1431990"/>
          </a:xfrm>
          <a:prstGeom prst="rect">
            <a:avLst/>
          </a:prstGeom>
        </p:spPr>
      </p:pic>
      <p:pic>
        <p:nvPicPr>
          <p:cNvPr id="6" name="Picture 5" descr="Balloons floating on beach">
            <a:extLst>
              <a:ext uri="{FF2B5EF4-FFF2-40B4-BE49-F238E27FC236}">
                <a16:creationId xmlns:a16="http://schemas.microsoft.com/office/drawing/2014/main" id="{C7ED0655-E5C1-5476-A812-72699108BD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44563" y="5293014"/>
            <a:ext cx="2292145" cy="152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715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10000"/>
    </mc:Choice>
    <mc:Fallback>
      <p:transition advTm="1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E2F3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7" descr="Graphical user interface, applicati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2569" y="169610"/>
            <a:ext cx="7490271" cy="141985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7"/>
          <p:cNvSpPr txBox="1"/>
          <p:nvPr/>
        </p:nvSpPr>
        <p:spPr>
          <a:xfrm>
            <a:off x="242569" y="1705664"/>
            <a:ext cx="7724775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Coming up from Team Training:</a:t>
            </a:r>
            <a:endParaRPr dirty="0"/>
          </a:p>
        </p:txBody>
      </p:sp>
      <p:sp>
        <p:nvSpPr>
          <p:cNvPr id="196" name="Google Shape;196;p7"/>
          <p:cNvSpPr txBox="1"/>
          <p:nvPr/>
        </p:nvSpPr>
        <p:spPr>
          <a:xfrm>
            <a:off x="242569" y="2718113"/>
            <a:ext cx="8534400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Anxiety – 5-11 years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Anxiety – over 11 years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Understanding Behaviour development in Children &amp; Young People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GB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Understanding Why Children may be Anxious About School</a:t>
            </a:r>
            <a:endParaRPr lang="en-GB"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Google Shape;197;p7" descr="Tees, Esk &amp; Wear Valleys NHS Foundation Trust (@TEWV) | Twitter"/>
          <p:cNvPicPr preferRelativeResize="0"/>
          <p:nvPr/>
        </p:nvPicPr>
        <p:blipFill rotWithShape="1">
          <a:blip r:embed="rId4">
            <a:alphaModFix/>
          </a:blip>
          <a:srcRect t="30750" b="35649"/>
          <a:stretch/>
        </p:blipFill>
        <p:spPr>
          <a:xfrm>
            <a:off x="9765130" y="169610"/>
            <a:ext cx="1880770" cy="631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12443" y="2129645"/>
            <a:ext cx="1128799" cy="1247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507785" y="3529228"/>
            <a:ext cx="1133457" cy="916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06819" y="4597753"/>
            <a:ext cx="1234423" cy="676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7" descr="A logo with text on it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516880" y="953294"/>
            <a:ext cx="1129020" cy="1024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7" descr="County Durham Family Hubs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485840" y="5426010"/>
            <a:ext cx="1155402" cy="1155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10000"/>
    </mc:Choice>
    <mc:Fallback>
      <p:transition advTm="1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0"/>
          <p:cNvSpPr/>
          <p:nvPr/>
        </p:nvSpPr>
        <p:spPr>
          <a:xfrm flipH="1">
            <a:off x="0" y="0"/>
            <a:ext cx="5962785" cy="6858000"/>
          </a:xfrm>
          <a:custGeom>
            <a:avLst/>
            <a:gdLst/>
            <a:ahLst/>
            <a:cxnLst/>
            <a:rect l="l" t="t" r="r" b="b"/>
            <a:pathLst>
              <a:path w="5962785" h="6858000" extrusionOk="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l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0"/>
          <p:cNvSpPr txBox="1"/>
          <p:nvPr/>
        </p:nvSpPr>
        <p:spPr>
          <a:xfrm>
            <a:off x="643468" y="643467"/>
            <a:ext cx="4033307" cy="5366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So, look out for Team Training Publicity on our social media platforms.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will look like this….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4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C0DB0B-614A-B6C2-EF96-6A17305B5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8431" y="0"/>
            <a:ext cx="4714875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10000"/>
    </mc:Choice>
    <mc:Fallback>
      <p:transition advTm="1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1"/>
          <p:cNvSpPr/>
          <p:nvPr/>
        </p:nvSpPr>
        <p:spPr>
          <a:xfrm flipH="1">
            <a:off x="0" y="0"/>
            <a:ext cx="5962785" cy="6858000"/>
          </a:xfrm>
          <a:custGeom>
            <a:avLst/>
            <a:gdLst/>
            <a:ahLst/>
            <a:cxnLst/>
            <a:rect l="l" t="t" r="r" b="b"/>
            <a:pathLst>
              <a:path w="5962785" h="6858000" extrusionOk="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l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1"/>
          <p:cNvSpPr txBox="1"/>
          <p:nvPr/>
        </p:nvSpPr>
        <p:spPr>
          <a:xfrm>
            <a:off x="775990" y="658672"/>
            <a:ext cx="10647384" cy="5366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Future Plans: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200" b="1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GB" sz="4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continue to share workshops on our socials – keep checking the Training and Workshops tab on MCT Durham PCF’s website for updates on what’s on offer for Parent Carers in County Durham.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en-GB" sz="4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GB" sz="4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https://www.mctdurham.co.uk/parent-carer-training-workshops/</a:t>
            </a:r>
            <a:endParaRPr lang="en-GB" sz="4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en-GB" sz="4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1"/>
          <p:cNvSpPr txBox="1"/>
          <p:nvPr/>
        </p:nvSpPr>
        <p:spPr>
          <a:xfrm>
            <a:off x="7042165" y="6025480"/>
            <a:ext cx="4067406" cy="439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1"/>
          <p:cNvSpPr txBox="1"/>
          <p:nvPr/>
        </p:nvSpPr>
        <p:spPr>
          <a:xfrm>
            <a:off x="9262873" y="3230799"/>
            <a:ext cx="2357018" cy="425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10000"/>
    </mc:Choice>
    <mc:Fallback>
      <p:transition advTm="1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3"/>
          <p:cNvSpPr/>
          <p:nvPr/>
        </p:nvSpPr>
        <p:spPr>
          <a:xfrm flipH="1">
            <a:off x="0" y="0"/>
            <a:ext cx="5962785" cy="6858000"/>
          </a:xfrm>
          <a:custGeom>
            <a:avLst/>
            <a:gdLst/>
            <a:ahLst/>
            <a:cxnLst/>
            <a:rect l="l" t="t" r="r" b="b"/>
            <a:pathLst>
              <a:path w="5962785" h="6858000" extrusionOk="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l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3"/>
          <p:cNvSpPr txBox="1"/>
          <p:nvPr/>
        </p:nvSpPr>
        <p:spPr>
          <a:xfrm>
            <a:off x="643468" y="643467"/>
            <a:ext cx="4033307" cy="5366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can contact any of the following organisations through their social media platforms or website. </a:t>
            </a:r>
            <a:endParaRPr/>
          </a:p>
        </p:txBody>
      </p:sp>
      <p:pic>
        <p:nvPicPr>
          <p:cNvPr id="262" name="Google Shape;26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8446" y="419429"/>
            <a:ext cx="2020086" cy="2232724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13"/>
          <p:cNvSpPr txBox="1"/>
          <p:nvPr/>
        </p:nvSpPr>
        <p:spPr>
          <a:xfrm>
            <a:off x="5252111" y="2156362"/>
            <a:ext cx="32481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lang="en-GB" sz="1800" b="1" u="sng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www.mctdurham.co.uk</a:t>
            </a:r>
            <a:endParaRPr sz="1800" b="1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13"/>
          <p:cNvSpPr txBox="1"/>
          <p:nvPr/>
        </p:nvSpPr>
        <p:spPr>
          <a:xfrm>
            <a:off x="9422296" y="2525694"/>
            <a:ext cx="23484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800"/>
              <a:buFont typeface="Calibri"/>
              <a:buNone/>
            </a:pPr>
            <a:r>
              <a:rPr lang="en-GB" sz="1800" b="1" i="0" u="sng" strike="noStrike" cap="non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www.dccarers.org</a:t>
            </a:r>
            <a:endParaRPr sz="1800" b="1" i="0" u="none" strike="noStrike" cap="none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800"/>
              <a:buFont typeface="Calibri"/>
              <a:buNone/>
            </a:pPr>
            <a:r>
              <a:rPr lang="en-GB" sz="1800" b="1" i="0" u="none" strike="noStrike" cap="non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Tel: 0300 0051213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5" name="Google Shape;26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54031" y="5114061"/>
            <a:ext cx="2428966" cy="1330737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13"/>
          <p:cNvSpPr txBox="1"/>
          <p:nvPr/>
        </p:nvSpPr>
        <p:spPr>
          <a:xfrm>
            <a:off x="8500297" y="6075466"/>
            <a:ext cx="327045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i="0" u="sng" dirty="0">
                <a:solidFill>
                  <a:srgbClr val="0563C1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</a:t>
            </a:r>
            <a:r>
              <a:rPr lang="en-GB" sz="1800" b="1" i="0" u="sng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://durhamsendiass.info/</a:t>
            </a:r>
            <a:endParaRPr sz="1800" b="1" i="0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3"/>
          <p:cNvSpPr txBox="1"/>
          <p:nvPr/>
        </p:nvSpPr>
        <p:spPr>
          <a:xfrm>
            <a:off x="8846447" y="5332462"/>
            <a:ext cx="246233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i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Tel: </a:t>
            </a:r>
            <a:r>
              <a:rPr lang="en-GB" sz="18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0191 5873542 or </a:t>
            </a:r>
            <a:r>
              <a:rPr lang="en-GB" sz="1800" b="1" i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03000 267 007</a:t>
            </a:r>
            <a:endParaRPr sz="1800"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Google Shape;268;p13" descr="A logo with leaves and text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62785" y="413202"/>
            <a:ext cx="1714961" cy="1743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974243" y="2929716"/>
            <a:ext cx="1269199" cy="1269199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13"/>
          <p:cNvSpPr txBox="1"/>
          <p:nvPr/>
        </p:nvSpPr>
        <p:spPr>
          <a:xfrm>
            <a:off x="6336096" y="4210647"/>
            <a:ext cx="454549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https://www.durham.gov.uk/helpforfamilies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Tm="10000"/>
    </mc:Choice>
    <mc:Fallback>
      <p:transition advTm="1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2285</TotalTime>
  <Words>270</Words>
  <Application>Microsoft Office PowerPoint</Application>
  <PresentationFormat>Widescreen</PresentationFormat>
  <Paragraphs>31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Joanne Lancastle</dc:creator>
  <cp:lastModifiedBy>MCT Durham</cp:lastModifiedBy>
  <cp:revision>5</cp:revision>
  <dcterms:created xsi:type="dcterms:W3CDTF">2021-11-11T07:10:51Z</dcterms:created>
  <dcterms:modified xsi:type="dcterms:W3CDTF">2026-05-04T15:42:28Z</dcterms:modified>
</cp:coreProperties>
</file>