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71" r:id="rId2"/>
    <p:sldId id="257" r:id="rId3"/>
    <p:sldId id="258" r:id="rId4"/>
    <p:sldId id="259" r:id="rId5"/>
    <p:sldId id="260" r:id="rId6"/>
    <p:sldId id="272" r:id="rId7"/>
    <p:sldId id="273" r:id="rId8"/>
    <p:sldId id="274" r:id="rId9"/>
    <p:sldId id="263" r:id="rId10"/>
    <p:sldId id="264" r:id="rId11"/>
    <p:sldId id="275" r:id="rId12"/>
    <p:sldId id="277" r:id="rId13"/>
    <p:sldId id="276" r:id="rId14"/>
    <p:sldId id="265" r:id="rId15"/>
    <p:sldId id="278" r:id="rId16"/>
    <p:sldId id="268" r:id="rId17"/>
    <p:sldId id="270"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C5F85E-A686-4B2E-AB72-33DB473228B7}" v="117" dt="2026-05-05T15:00:50.1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9" d="100"/>
          <a:sy n="59" d="100"/>
        </p:scale>
        <p:origin x="2601" y="6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Kirton" userId="98f174b9-63c8-4797-af1c-3cd098f1c659" providerId="ADAL" clId="{E035CA60-7287-4E50-802D-FB30B027B770}"/>
    <pc:docChg chg="undo custSel addSld delSld modSld">
      <pc:chgData name="Lisa Kirton" userId="98f174b9-63c8-4797-af1c-3cd098f1c659" providerId="ADAL" clId="{E035CA60-7287-4E50-802D-FB30B027B770}" dt="2026-05-05T15:02:26.585" v="199" actId="113"/>
      <pc:docMkLst>
        <pc:docMk/>
      </pc:docMkLst>
      <pc:sldChg chg="addSp delSp modSp mod">
        <pc:chgData name="Lisa Kirton" userId="98f174b9-63c8-4797-af1c-3cd098f1c659" providerId="ADAL" clId="{E035CA60-7287-4E50-802D-FB30B027B770}" dt="2026-05-05T14:44:24.159" v="26" actId="20577"/>
        <pc:sldMkLst>
          <pc:docMk/>
          <pc:sldMk cId="0" sldId="257"/>
        </pc:sldMkLst>
        <pc:spChg chg="mod">
          <ac:chgData name="Lisa Kirton" userId="98f174b9-63c8-4797-af1c-3cd098f1c659" providerId="ADAL" clId="{E035CA60-7287-4E50-802D-FB30B027B770}" dt="2026-05-05T14:43:37.914" v="1" actId="26606"/>
          <ac:spMkLst>
            <pc:docMk/>
            <pc:sldMk cId="0" sldId="257"/>
            <ac:spMk id="2" creationId="{00000000-0000-0000-0000-000000000000}"/>
          </ac:spMkLst>
        </pc:spChg>
        <pc:spChg chg="del">
          <ac:chgData name="Lisa Kirton" userId="98f174b9-63c8-4797-af1c-3cd098f1c659" providerId="ADAL" clId="{E035CA60-7287-4E50-802D-FB30B027B770}" dt="2026-05-05T14:43:37.914" v="1" actId="26606"/>
          <ac:spMkLst>
            <pc:docMk/>
            <pc:sldMk cId="0" sldId="257"/>
            <ac:spMk id="9" creationId="{2E442304-DDBD-4F7B-8017-36BCC863FB40}"/>
          </ac:spMkLst>
        </pc:spChg>
        <pc:spChg chg="del">
          <ac:chgData name="Lisa Kirton" userId="98f174b9-63c8-4797-af1c-3cd098f1c659" providerId="ADAL" clId="{E035CA60-7287-4E50-802D-FB30B027B770}" dt="2026-05-05T14:43:37.914" v="1" actId="26606"/>
          <ac:spMkLst>
            <pc:docMk/>
            <pc:sldMk cId="0" sldId="257"/>
            <ac:spMk id="11" creationId="{5E107275-3853-46FD-A241-DE4355A42675}"/>
          </ac:spMkLst>
        </pc:spChg>
        <pc:spChg chg="add">
          <ac:chgData name="Lisa Kirton" userId="98f174b9-63c8-4797-af1c-3cd098f1c659" providerId="ADAL" clId="{E035CA60-7287-4E50-802D-FB30B027B770}" dt="2026-05-05T14:43:37.914" v="1" actId="26606"/>
          <ac:spMkLst>
            <pc:docMk/>
            <pc:sldMk cId="0" sldId="257"/>
            <ac:spMk id="1031" creationId="{DC6BEC6B-5C77-412D-B45A-5B0F46FEDAC7}"/>
          </ac:spMkLst>
        </pc:spChg>
        <pc:graphicFrameChg chg="mod ord modGraphic">
          <ac:chgData name="Lisa Kirton" userId="98f174b9-63c8-4797-af1c-3cd098f1c659" providerId="ADAL" clId="{E035CA60-7287-4E50-802D-FB30B027B770}" dt="2026-05-05T14:44:24.159" v="26" actId="20577"/>
          <ac:graphicFrameMkLst>
            <pc:docMk/>
            <pc:sldMk cId="0" sldId="257"/>
            <ac:graphicFrameMk id="5" creationId="{D0016A2F-1C67-225E-F6F5-AE72DAEEB465}"/>
          </ac:graphicFrameMkLst>
        </pc:graphicFrameChg>
        <pc:picChg chg="add mod">
          <ac:chgData name="Lisa Kirton" userId="98f174b9-63c8-4797-af1c-3cd098f1c659" providerId="ADAL" clId="{E035CA60-7287-4E50-802D-FB30B027B770}" dt="2026-05-05T14:43:37.914" v="1" actId="26606"/>
          <ac:picMkLst>
            <pc:docMk/>
            <pc:sldMk cId="0" sldId="257"/>
            <ac:picMk id="1026" creationId="{2AD57E67-18C2-7DE0-14C2-E0301A02F7F7}"/>
          </ac:picMkLst>
        </pc:picChg>
      </pc:sldChg>
      <pc:sldChg chg="addSp delSp modSp mod">
        <pc:chgData name="Lisa Kirton" userId="98f174b9-63c8-4797-af1c-3cd098f1c659" providerId="ADAL" clId="{E035CA60-7287-4E50-802D-FB30B027B770}" dt="2026-05-05T14:46:36.777" v="71" actId="207"/>
        <pc:sldMkLst>
          <pc:docMk/>
          <pc:sldMk cId="0" sldId="258"/>
        </pc:sldMkLst>
        <pc:spChg chg="mod">
          <ac:chgData name="Lisa Kirton" userId="98f174b9-63c8-4797-af1c-3cd098f1c659" providerId="ADAL" clId="{E035CA60-7287-4E50-802D-FB30B027B770}" dt="2026-05-05T14:45:53.858" v="64" actId="26606"/>
          <ac:spMkLst>
            <pc:docMk/>
            <pc:sldMk cId="0" sldId="258"/>
            <ac:spMk id="2" creationId="{00000000-0000-0000-0000-000000000000}"/>
          </ac:spMkLst>
        </pc:spChg>
        <pc:spChg chg="del">
          <ac:chgData name="Lisa Kirton" userId="98f174b9-63c8-4797-af1c-3cd098f1c659" providerId="ADAL" clId="{E035CA60-7287-4E50-802D-FB30B027B770}" dt="2026-05-05T14:45:53.858" v="64" actId="26606"/>
          <ac:spMkLst>
            <pc:docMk/>
            <pc:sldMk cId="0" sldId="258"/>
            <ac:spMk id="6" creationId="{2E442304-DDBD-4F7B-8017-36BCC863FB40}"/>
          </ac:spMkLst>
        </pc:spChg>
        <pc:spChg chg="del">
          <ac:chgData name="Lisa Kirton" userId="98f174b9-63c8-4797-af1c-3cd098f1c659" providerId="ADAL" clId="{E035CA60-7287-4E50-802D-FB30B027B770}" dt="2026-05-05T14:45:53.858" v="64" actId="26606"/>
          <ac:spMkLst>
            <pc:docMk/>
            <pc:sldMk cId="0" sldId="258"/>
            <ac:spMk id="7" creationId="{5E107275-3853-46FD-A241-DE4355A42675}"/>
          </ac:spMkLst>
        </pc:spChg>
        <pc:grpChg chg="add">
          <ac:chgData name="Lisa Kirton" userId="98f174b9-63c8-4797-af1c-3cd098f1c659" providerId="ADAL" clId="{E035CA60-7287-4E50-802D-FB30B027B770}" dt="2026-05-05T14:45:53.858" v="64" actId="26606"/>
          <ac:grpSpMkLst>
            <pc:docMk/>
            <pc:sldMk cId="0" sldId="258"/>
            <ac:grpSpMk id="2055" creationId="{7D2D829D-2830-5F07-E40B-C351944AB1E1}"/>
          </ac:grpSpMkLst>
        </pc:grpChg>
        <pc:graphicFrameChg chg="mod ord modGraphic">
          <ac:chgData name="Lisa Kirton" userId="98f174b9-63c8-4797-af1c-3cd098f1c659" providerId="ADAL" clId="{E035CA60-7287-4E50-802D-FB30B027B770}" dt="2026-05-05T14:46:36.777" v="71" actId="207"/>
          <ac:graphicFrameMkLst>
            <pc:docMk/>
            <pc:sldMk cId="0" sldId="258"/>
            <ac:graphicFrameMk id="8" creationId="{CF0A8D13-22AB-00DA-F0D0-ADD925D180C5}"/>
          </ac:graphicFrameMkLst>
        </pc:graphicFrameChg>
        <pc:picChg chg="add mod">
          <ac:chgData name="Lisa Kirton" userId="98f174b9-63c8-4797-af1c-3cd098f1c659" providerId="ADAL" clId="{E035CA60-7287-4E50-802D-FB30B027B770}" dt="2026-05-05T14:45:53.858" v="64" actId="26606"/>
          <ac:picMkLst>
            <pc:docMk/>
            <pc:sldMk cId="0" sldId="258"/>
            <ac:picMk id="2050" creationId="{AC2390D2-AB88-C871-B307-7A6DF7844F15}"/>
          </ac:picMkLst>
        </pc:picChg>
      </pc:sldChg>
      <pc:sldChg chg="addSp delSp modSp mod">
        <pc:chgData name="Lisa Kirton" userId="98f174b9-63c8-4797-af1c-3cd098f1c659" providerId="ADAL" clId="{E035CA60-7287-4E50-802D-FB30B027B770}" dt="2026-05-05T14:47:27.547" v="98" actId="20577"/>
        <pc:sldMkLst>
          <pc:docMk/>
          <pc:sldMk cId="0" sldId="259"/>
        </pc:sldMkLst>
        <pc:spChg chg="mod">
          <ac:chgData name="Lisa Kirton" userId="98f174b9-63c8-4797-af1c-3cd098f1c659" providerId="ADAL" clId="{E035CA60-7287-4E50-802D-FB30B027B770}" dt="2026-05-05T14:47:13.721" v="73" actId="26606"/>
          <ac:spMkLst>
            <pc:docMk/>
            <pc:sldMk cId="0" sldId="259"/>
            <ac:spMk id="2" creationId="{00000000-0000-0000-0000-000000000000}"/>
          </ac:spMkLst>
        </pc:spChg>
        <pc:spChg chg="del">
          <ac:chgData name="Lisa Kirton" userId="98f174b9-63c8-4797-af1c-3cd098f1c659" providerId="ADAL" clId="{E035CA60-7287-4E50-802D-FB30B027B770}" dt="2026-05-05T14:47:13.721" v="73" actId="26606"/>
          <ac:spMkLst>
            <pc:docMk/>
            <pc:sldMk cId="0" sldId="259"/>
            <ac:spMk id="9" creationId="{2E442304-DDBD-4F7B-8017-36BCC863FB40}"/>
          </ac:spMkLst>
        </pc:spChg>
        <pc:spChg chg="del">
          <ac:chgData name="Lisa Kirton" userId="98f174b9-63c8-4797-af1c-3cd098f1c659" providerId="ADAL" clId="{E035CA60-7287-4E50-802D-FB30B027B770}" dt="2026-05-05T14:47:13.721" v="73" actId="26606"/>
          <ac:spMkLst>
            <pc:docMk/>
            <pc:sldMk cId="0" sldId="259"/>
            <ac:spMk id="11" creationId="{5E107275-3853-46FD-A241-DE4355A42675}"/>
          </ac:spMkLst>
        </pc:spChg>
        <pc:grpChg chg="add">
          <ac:chgData name="Lisa Kirton" userId="98f174b9-63c8-4797-af1c-3cd098f1c659" providerId="ADAL" clId="{E035CA60-7287-4E50-802D-FB30B027B770}" dt="2026-05-05T14:47:13.721" v="73" actId="26606"/>
          <ac:grpSpMkLst>
            <pc:docMk/>
            <pc:sldMk cId="0" sldId="259"/>
            <ac:grpSpMk id="3079" creationId="{7D2D829D-2830-5F07-E40B-C351944AB1E1}"/>
          </ac:grpSpMkLst>
        </pc:grpChg>
        <pc:graphicFrameChg chg="mod ord modGraphic">
          <ac:chgData name="Lisa Kirton" userId="98f174b9-63c8-4797-af1c-3cd098f1c659" providerId="ADAL" clId="{E035CA60-7287-4E50-802D-FB30B027B770}" dt="2026-05-05T14:47:27.547" v="98" actId="20577"/>
          <ac:graphicFrameMkLst>
            <pc:docMk/>
            <pc:sldMk cId="0" sldId="259"/>
            <ac:graphicFrameMk id="5" creationId="{957F7F42-BF4D-767D-237D-B4EE2BE9A0A2}"/>
          </ac:graphicFrameMkLst>
        </pc:graphicFrameChg>
        <pc:picChg chg="add mod">
          <ac:chgData name="Lisa Kirton" userId="98f174b9-63c8-4797-af1c-3cd098f1c659" providerId="ADAL" clId="{E035CA60-7287-4E50-802D-FB30B027B770}" dt="2026-05-05T14:47:13.721" v="73" actId="26606"/>
          <ac:picMkLst>
            <pc:docMk/>
            <pc:sldMk cId="0" sldId="259"/>
            <ac:picMk id="3074" creationId="{F723330A-FA09-C961-C463-F4C58F7467F4}"/>
          </ac:picMkLst>
        </pc:picChg>
      </pc:sldChg>
      <pc:sldChg chg="addSp delSp modSp mod">
        <pc:chgData name="Lisa Kirton" userId="98f174b9-63c8-4797-af1c-3cd098f1c659" providerId="ADAL" clId="{E035CA60-7287-4E50-802D-FB30B027B770}" dt="2026-05-05T14:51:36.152" v="126" actId="404"/>
        <pc:sldMkLst>
          <pc:docMk/>
          <pc:sldMk cId="0" sldId="263"/>
        </pc:sldMkLst>
        <pc:spChg chg="mod">
          <ac:chgData name="Lisa Kirton" userId="98f174b9-63c8-4797-af1c-3cd098f1c659" providerId="ADAL" clId="{E035CA60-7287-4E50-802D-FB30B027B770}" dt="2026-05-05T14:50:53.691" v="115" actId="1076"/>
          <ac:spMkLst>
            <pc:docMk/>
            <pc:sldMk cId="0" sldId="263"/>
            <ac:spMk id="2" creationId="{00000000-0000-0000-0000-000000000000}"/>
          </ac:spMkLst>
        </pc:spChg>
        <pc:spChg chg="del">
          <ac:chgData name="Lisa Kirton" userId="98f174b9-63c8-4797-af1c-3cd098f1c659" providerId="ADAL" clId="{E035CA60-7287-4E50-802D-FB30B027B770}" dt="2026-05-05T14:49:52.002" v="100" actId="26606"/>
          <ac:spMkLst>
            <pc:docMk/>
            <pc:sldMk cId="0" sldId="263"/>
            <ac:spMk id="10" creationId="{B50AB553-2A96-4A92-96F2-93548E096954}"/>
          </ac:spMkLst>
        </pc:spChg>
        <pc:spChg chg="add del">
          <ac:chgData name="Lisa Kirton" userId="98f174b9-63c8-4797-af1c-3cd098f1c659" providerId="ADAL" clId="{E035CA60-7287-4E50-802D-FB30B027B770}" dt="2026-05-05T14:50:11.255" v="104" actId="26606"/>
          <ac:spMkLst>
            <pc:docMk/>
            <pc:sldMk cId="0" sldId="263"/>
            <ac:spMk id="4110" creationId="{AE3A741D-C19B-960A-5803-1C5887147820}"/>
          </ac:spMkLst>
        </pc:spChg>
        <pc:spChg chg="add del">
          <ac:chgData name="Lisa Kirton" userId="98f174b9-63c8-4797-af1c-3cd098f1c659" providerId="ADAL" clId="{E035CA60-7287-4E50-802D-FB30B027B770}" dt="2026-05-05T14:50:11.255" v="104" actId="26606"/>
          <ac:spMkLst>
            <pc:docMk/>
            <pc:sldMk cId="0" sldId="263"/>
            <ac:spMk id="4112" creationId="{9C3A50E9-9119-7BC3-083B-2D84CCC78E47}"/>
          </ac:spMkLst>
        </pc:spChg>
        <pc:spChg chg="add del">
          <ac:chgData name="Lisa Kirton" userId="98f174b9-63c8-4797-af1c-3cd098f1c659" providerId="ADAL" clId="{E035CA60-7287-4E50-802D-FB30B027B770}" dt="2026-05-05T14:50:11.255" v="104" actId="26606"/>
          <ac:spMkLst>
            <pc:docMk/>
            <pc:sldMk cId="0" sldId="263"/>
            <ac:spMk id="4114" creationId="{DC39DE25-0E4E-0AA7-0932-1D78C2372786}"/>
          </ac:spMkLst>
        </pc:spChg>
        <pc:spChg chg="add del">
          <ac:chgData name="Lisa Kirton" userId="98f174b9-63c8-4797-af1c-3cd098f1c659" providerId="ADAL" clId="{E035CA60-7287-4E50-802D-FB30B027B770}" dt="2026-05-05T14:50:11.255" v="104" actId="26606"/>
          <ac:spMkLst>
            <pc:docMk/>
            <pc:sldMk cId="0" sldId="263"/>
            <ac:spMk id="4116" creationId="{8D6EA299-0840-6DEA-E670-C49AEBC87E89}"/>
          </ac:spMkLst>
        </pc:spChg>
        <pc:grpChg chg="add del">
          <ac:chgData name="Lisa Kirton" userId="98f174b9-63c8-4797-af1c-3cd098f1c659" providerId="ADAL" clId="{E035CA60-7287-4E50-802D-FB30B027B770}" dt="2026-05-05T14:50:11.286" v="105" actId="26606"/>
          <ac:grpSpMkLst>
            <pc:docMk/>
            <pc:sldMk cId="0" sldId="263"/>
            <ac:grpSpMk id="4103" creationId="{9E2F459E-8EB3-985C-3049-33F6B920DE8D}"/>
          </ac:grpSpMkLst>
        </pc:grpChg>
        <pc:grpChg chg="add del">
          <ac:chgData name="Lisa Kirton" userId="98f174b9-63c8-4797-af1c-3cd098f1c659" providerId="ADAL" clId="{E035CA60-7287-4E50-802D-FB30B027B770}" dt="2026-05-05T14:50:27" v="108" actId="26606"/>
          <ac:grpSpMkLst>
            <pc:docMk/>
            <pc:sldMk cId="0" sldId="263"/>
            <ac:grpSpMk id="4118" creationId="{792AA144-DDFF-C43B-6866-516C9091D065}"/>
          </ac:grpSpMkLst>
        </pc:grpChg>
        <pc:grpChg chg="add">
          <ac:chgData name="Lisa Kirton" userId="98f174b9-63c8-4797-af1c-3cd098f1c659" providerId="ADAL" clId="{E035CA60-7287-4E50-802D-FB30B027B770}" dt="2026-05-05T14:50:27" v="108" actId="26606"/>
          <ac:grpSpMkLst>
            <pc:docMk/>
            <pc:sldMk cId="0" sldId="263"/>
            <ac:grpSpMk id="4124" creationId="{1FD67D68-9B83-C338-8342-3348D8F22347}"/>
          </ac:grpSpMkLst>
        </pc:grpChg>
        <pc:graphicFrameChg chg="mod ord modGraphic">
          <ac:chgData name="Lisa Kirton" userId="98f174b9-63c8-4797-af1c-3cd098f1c659" providerId="ADAL" clId="{E035CA60-7287-4E50-802D-FB30B027B770}" dt="2026-05-05T14:51:36.152" v="126" actId="404"/>
          <ac:graphicFrameMkLst>
            <pc:docMk/>
            <pc:sldMk cId="0" sldId="263"/>
            <ac:graphicFrameMk id="5" creationId="{DE1E5532-692D-7E00-013D-0F89D60AA665}"/>
          </ac:graphicFrameMkLst>
        </pc:graphicFrameChg>
        <pc:picChg chg="add del mod ord">
          <ac:chgData name="Lisa Kirton" userId="98f174b9-63c8-4797-af1c-3cd098f1c659" providerId="ADAL" clId="{E035CA60-7287-4E50-802D-FB30B027B770}" dt="2026-05-05T14:50:13.448" v="106" actId="478"/>
          <ac:picMkLst>
            <pc:docMk/>
            <pc:sldMk cId="0" sldId="263"/>
            <ac:picMk id="6" creationId="{A2ED37E9-E529-EF7B-1DB1-F19C3D6661A9}"/>
          </ac:picMkLst>
        </pc:picChg>
        <pc:picChg chg="add del mod">
          <ac:chgData name="Lisa Kirton" userId="98f174b9-63c8-4797-af1c-3cd098f1c659" providerId="ADAL" clId="{E035CA60-7287-4E50-802D-FB30B027B770}" dt="2026-05-05T14:51:14.436" v="121" actId="1076"/>
          <ac:picMkLst>
            <pc:docMk/>
            <pc:sldMk cId="0" sldId="263"/>
            <ac:picMk id="4098" creationId="{8D9E16B6-D211-6C25-3154-41C123505BEF}"/>
          </ac:picMkLst>
        </pc:picChg>
      </pc:sldChg>
      <pc:sldChg chg="addSp delSp modSp mod">
        <pc:chgData name="Lisa Kirton" userId="98f174b9-63c8-4797-af1c-3cd098f1c659" providerId="ADAL" clId="{E035CA60-7287-4E50-802D-FB30B027B770}" dt="2026-05-05T15:00:39.309" v="181" actId="403"/>
        <pc:sldMkLst>
          <pc:docMk/>
          <pc:sldMk cId="0" sldId="264"/>
        </pc:sldMkLst>
        <pc:spChg chg="mod">
          <ac:chgData name="Lisa Kirton" userId="98f174b9-63c8-4797-af1c-3cd098f1c659" providerId="ADAL" clId="{E035CA60-7287-4E50-802D-FB30B027B770}" dt="2026-05-05T15:00:39.309" v="181" actId="403"/>
          <ac:spMkLst>
            <pc:docMk/>
            <pc:sldMk cId="0" sldId="264"/>
            <ac:spMk id="2" creationId="{00000000-0000-0000-0000-000000000000}"/>
          </ac:spMkLst>
        </pc:spChg>
        <pc:spChg chg="del">
          <ac:chgData name="Lisa Kirton" userId="98f174b9-63c8-4797-af1c-3cd098f1c659" providerId="ADAL" clId="{E035CA60-7287-4E50-802D-FB30B027B770}" dt="2026-05-05T14:52:25.158" v="128" actId="26606"/>
          <ac:spMkLst>
            <pc:docMk/>
            <pc:sldMk cId="0" sldId="264"/>
            <ac:spMk id="6" creationId="{5C8908E2-EE49-44D2-9428-A28D2312A8D5}"/>
          </ac:spMkLst>
        </pc:spChg>
        <pc:spChg chg="del">
          <ac:chgData name="Lisa Kirton" userId="98f174b9-63c8-4797-af1c-3cd098f1c659" providerId="ADAL" clId="{E035CA60-7287-4E50-802D-FB30B027B770}" dt="2026-05-05T14:52:25.158" v="128" actId="26606"/>
          <ac:spMkLst>
            <pc:docMk/>
            <pc:sldMk cId="0" sldId="264"/>
            <ac:spMk id="8" creationId="{7449A6C7-D15F-4AA5-BFA5-71A404B47016}"/>
          </ac:spMkLst>
        </pc:spChg>
        <pc:spChg chg="del">
          <ac:chgData name="Lisa Kirton" userId="98f174b9-63c8-4797-af1c-3cd098f1c659" providerId="ADAL" clId="{E035CA60-7287-4E50-802D-FB30B027B770}" dt="2026-05-05T14:52:25.158" v="128" actId="26606"/>
          <ac:spMkLst>
            <pc:docMk/>
            <pc:sldMk cId="0" sldId="264"/>
            <ac:spMk id="10" creationId="{ED888B23-07FA-482A-96DF-47E31AF1A603}"/>
          </ac:spMkLst>
        </pc:spChg>
        <pc:grpChg chg="del">
          <ac:chgData name="Lisa Kirton" userId="98f174b9-63c8-4797-af1c-3cd098f1c659" providerId="ADAL" clId="{E035CA60-7287-4E50-802D-FB30B027B770}" dt="2026-05-05T14:52:25.158" v="128" actId="26606"/>
          <ac:grpSpMkLst>
            <pc:docMk/>
            <pc:sldMk cId="0" sldId="264"/>
            <ac:grpSpMk id="7" creationId="{05314994-6337-4875-8CF5-652CAFE8342C}"/>
          </ac:grpSpMkLst>
        </pc:grpChg>
        <pc:grpChg chg="add">
          <ac:chgData name="Lisa Kirton" userId="98f174b9-63c8-4797-af1c-3cd098f1c659" providerId="ADAL" clId="{E035CA60-7287-4E50-802D-FB30B027B770}" dt="2026-05-05T14:52:25.158" v="128" actId="26606"/>
          <ac:grpSpMkLst>
            <pc:docMk/>
            <pc:sldMk cId="0" sldId="264"/>
            <ac:grpSpMk id="5127" creationId="{1FD67D68-9B83-C338-8342-3348D8F22347}"/>
          </ac:grpSpMkLst>
        </pc:grpChg>
        <pc:graphicFrameChg chg="mod ord modGraphic">
          <ac:chgData name="Lisa Kirton" userId="98f174b9-63c8-4797-af1c-3cd098f1c659" providerId="ADAL" clId="{E035CA60-7287-4E50-802D-FB30B027B770}" dt="2026-05-05T14:55:50.626" v="166" actId="207"/>
          <ac:graphicFrameMkLst>
            <pc:docMk/>
            <pc:sldMk cId="0" sldId="264"/>
            <ac:graphicFrameMk id="14" creationId="{D0F8ACA0-C0D7-2F55-E5DB-49622521975D}"/>
          </ac:graphicFrameMkLst>
        </pc:graphicFrameChg>
        <pc:picChg chg="add mod">
          <ac:chgData name="Lisa Kirton" userId="98f174b9-63c8-4797-af1c-3cd098f1c659" providerId="ADAL" clId="{E035CA60-7287-4E50-802D-FB30B027B770}" dt="2026-05-05T14:53:48.169" v="141" actId="1076"/>
          <ac:picMkLst>
            <pc:docMk/>
            <pc:sldMk cId="0" sldId="264"/>
            <ac:picMk id="5122" creationId="{C065ACA7-4E5A-BFA1-8D3E-9EBC6A099CFD}"/>
          </ac:picMkLst>
        </pc:picChg>
      </pc:sldChg>
      <pc:sldChg chg="modSp mod">
        <pc:chgData name="Lisa Kirton" userId="98f174b9-63c8-4797-af1c-3cd098f1c659" providerId="ADAL" clId="{E035CA60-7287-4E50-802D-FB30B027B770}" dt="2026-05-05T15:01:52.914" v="188" actId="207"/>
        <pc:sldMkLst>
          <pc:docMk/>
          <pc:sldMk cId="0" sldId="268"/>
        </pc:sldMkLst>
        <pc:graphicFrameChg chg="modGraphic">
          <ac:chgData name="Lisa Kirton" userId="98f174b9-63c8-4797-af1c-3cd098f1c659" providerId="ADAL" clId="{E035CA60-7287-4E50-802D-FB30B027B770}" dt="2026-05-05T15:01:52.914" v="188" actId="207"/>
          <ac:graphicFrameMkLst>
            <pc:docMk/>
            <pc:sldMk cId="0" sldId="268"/>
            <ac:graphicFrameMk id="5" creationId="{898690CC-4199-12E7-5596-402A22731810}"/>
          </ac:graphicFrameMkLst>
        </pc:graphicFrameChg>
      </pc:sldChg>
      <pc:sldChg chg="addSp delSp modSp mod">
        <pc:chgData name="Lisa Kirton" userId="98f174b9-63c8-4797-af1c-3cd098f1c659" providerId="ADAL" clId="{E035CA60-7287-4E50-802D-FB30B027B770}" dt="2026-05-05T15:02:26.585" v="199" actId="113"/>
        <pc:sldMkLst>
          <pc:docMk/>
          <pc:sldMk cId="1727031131" sldId="275"/>
        </pc:sldMkLst>
        <pc:spChg chg="mod">
          <ac:chgData name="Lisa Kirton" userId="98f174b9-63c8-4797-af1c-3cd098f1c659" providerId="ADAL" clId="{E035CA60-7287-4E50-802D-FB30B027B770}" dt="2026-05-05T15:02:26.585" v="199" actId="113"/>
          <ac:spMkLst>
            <pc:docMk/>
            <pc:sldMk cId="1727031131" sldId="275"/>
            <ac:spMk id="2" creationId="{6B46D4E9-037D-C834-06FE-F46B1254B977}"/>
          </ac:spMkLst>
        </pc:spChg>
        <pc:graphicFrameChg chg="modGraphic">
          <ac:chgData name="Lisa Kirton" userId="98f174b9-63c8-4797-af1c-3cd098f1c659" providerId="ADAL" clId="{E035CA60-7287-4E50-802D-FB30B027B770}" dt="2026-05-05T15:02:08.023" v="190" actId="207"/>
          <ac:graphicFrameMkLst>
            <pc:docMk/>
            <pc:sldMk cId="1727031131" sldId="275"/>
            <ac:graphicFrameMk id="5" creationId="{6A5185CD-ADCF-74BD-C2F7-DCBD89B252ED}"/>
          </ac:graphicFrameMkLst>
        </pc:graphicFrameChg>
        <pc:picChg chg="mod">
          <ac:chgData name="Lisa Kirton" userId="98f174b9-63c8-4797-af1c-3cd098f1c659" providerId="ADAL" clId="{E035CA60-7287-4E50-802D-FB30B027B770}" dt="2026-05-05T14:57:07.005" v="171" actId="1076"/>
          <ac:picMkLst>
            <pc:docMk/>
            <pc:sldMk cId="1727031131" sldId="275"/>
            <ac:picMk id="6" creationId="{016B04EE-C2B3-0EBB-9263-B2155165A84F}"/>
          </ac:picMkLst>
        </pc:picChg>
        <pc:picChg chg="add del mod">
          <ac:chgData name="Lisa Kirton" userId="98f174b9-63c8-4797-af1c-3cd098f1c659" providerId="ADAL" clId="{E035CA60-7287-4E50-802D-FB30B027B770}" dt="2026-05-05T15:00:50.111" v="182" actId="478"/>
          <ac:picMkLst>
            <pc:docMk/>
            <pc:sldMk cId="1727031131" sldId="275"/>
            <ac:picMk id="6146" creationId="{72A8A572-54B9-1ADB-ACB9-59986BDFD8A2}"/>
          </ac:picMkLst>
        </pc:picChg>
      </pc:sldChg>
      <pc:sldChg chg="addSp">
        <pc:chgData name="Lisa Kirton" userId="98f174b9-63c8-4797-af1c-3cd098f1c659" providerId="ADAL" clId="{E035CA60-7287-4E50-802D-FB30B027B770}" dt="2026-05-05T14:58:23.807" v="173"/>
        <pc:sldMkLst>
          <pc:docMk/>
          <pc:sldMk cId="1121188938" sldId="277"/>
        </pc:sldMkLst>
        <pc:picChg chg="add">
          <ac:chgData name="Lisa Kirton" userId="98f174b9-63c8-4797-af1c-3cd098f1c659" providerId="ADAL" clId="{E035CA60-7287-4E50-802D-FB30B027B770}" dt="2026-05-05T14:58:23.807" v="173"/>
          <ac:picMkLst>
            <pc:docMk/>
            <pc:sldMk cId="1121188938" sldId="277"/>
            <ac:picMk id="7170" creationId="{95788DA7-AF26-18AA-E66E-D91C3D50D52D}"/>
          </ac:picMkLst>
        </pc:picChg>
      </pc:sldChg>
      <pc:sldChg chg="modSp mod">
        <pc:chgData name="Lisa Kirton" userId="98f174b9-63c8-4797-af1c-3cd098f1c659" providerId="ADAL" clId="{E035CA60-7287-4E50-802D-FB30B027B770}" dt="2026-05-05T15:01:37.459" v="184" actId="207"/>
        <pc:sldMkLst>
          <pc:docMk/>
          <pc:sldMk cId="3579050776" sldId="278"/>
        </pc:sldMkLst>
        <pc:graphicFrameChg chg="mod modGraphic">
          <ac:chgData name="Lisa Kirton" userId="98f174b9-63c8-4797-af1c-3cd098f1c659" providerId="ADAL" clId="{E035CA60-7287-4E50-802D-FB30B027B770}" dt="2026-05-05T15:01:37.459" v="184" actId="207"/>
          <ac:graphicFrameMkLst>
            <pc:docMk/>
            <pc:sldMk cId="3579050776" sldId="278"/>
            <ac:graphicFrameMk id="5" creationId="{D3F9B4C2-327D-EE39-B9EF-14C46F908AEF}"/>
          </ac:graphicFrameMkLst>
        </pc:graphicFrameChg>
      </pc:sldChg>
      <pc:sldChg chg="modSp new del mod">
        <pc:chgData name="Lisa Kirton" userId="98f174b9-63c8-4797-af1c-3cd098f1c659" providerId="ADAL" clId="{E035CA60-7287-4E50-802D-FB30B027B770}" dt="2026-05-05T14:55:53.432" v="167" actId="2696"/>
        <pc:sldMkLst>
          <pc:docMk/>
          <pc:sldMk cId="3704568016" sldId="279"/>
        </pc:sldMkLst>
        <pc:spChg chg="mod">
          <ac:chgData name="Lisa Kirton" userId="98f174b9-63c8-4797-af1c-3cd098f1c659" providerId="ADAL" clId="{E035CA60-7287-4E50-802D-FB30B027B770}" dt="2026-05-05T14:55:03.522" v="156" actId="21"/>
          <ac:spMkLst>
            <pc:docMk/>
            <pc:sldMk cId="3704568016" sldId="279"/>
            <ac:spMk id="3" creationId="{1F4C532E-E288-F5C7-C210-C9A9101B17CA}"/>
          </ac:spMkLst>
        </pc:spChg>
      </pc:sldChg>
      <pc:sldChg chg="new del">
        <pc:chgData name="Lisa Kirton" userId="98f174b9-63c8-4797-af1c-3cd098f1c659" providerId="ADAL" clId="{E035CA60-7287-4E50-802D-FB30B027B770}" dt="2026-05-05T14:54:36.468" v="153" actId="680"/>
        <pc:sldMkLst>
          <pc:docMk/>
          <pc:sldMk cId="2869246061" sldId="280"/>
        </pc:sldMkLst>
      </pc:sldChg>
    </pc:docChg>
  </pc:docChgLst>
</pc:chgInfo>
</file>

<file path=ppt/diagrams/_rels/data1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1.png"/><Relationship Id="rId7" Type="http://schemas.openxmlformats.org/officeDocument/2006/relationships/image" Target="../media/image1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12.svg"/></Relationships>
</file>

<file path=ppt/diagrams/_rels/data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ata2.xml.rels><?xml version="1.0" encoding="UTF-8" standalone="yes"?>
<Relationships xmlns="http://schemas.openxmlformats.org/package/2006/relationships"><Relationship Id="rId1" Type="http://schemas.openxmlformats.org/officeDocument/2006/relationships/hyperlink" Target="https://educationhub.blog.gov.uk/category/send/" TargetMode="External"/></Relationships>
</file>

<file path=ppt/diagrams/_rels/data8.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1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1.png"/><Relationship Id="rId7" Type="http://schemas.openxmlformats.org/officeDocument/2006/relationships/image" Target="../media/image1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12.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2.xml.rels><?xml version="1.0" encoding="UTF-8" standalone="yes"?>
<Relationships xmlns="http://schemas.openxmlformats.org/package/2006/relationships"><Relationship Id="rId1" Type="http://schemas.openxmlformats.org/officeDocument/2006/relationships/hyperlink" Target="https://educationhub.blog.gov.uk/category/send/" TargetMode="External"/></Relationships>
</file>

<file path=ppt/diagrams/_rels/drawing8.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3A22AF-AA7E-4AF5-8CA8-332FD158A75E}" type="doc">
      <dgm:prSet loTypeId="urn:microsoft.com/office/officeart/2005/8/layout/vList2" loCatId="list" qsTypeId="urn:microsoft.com/office/officeart/2005/8/quickstyle/simple5" qsCatId="simple" csTypeId="urn:microsoft.com/office/officeart/2005/8/colors/colorful1" csCatId="colorful" phldr="1"/>
      <dgm:spPr/>
      <dgm:t>
        <a:bodyPr/>
        <a:lstStyle/>
        <a:p>
          <a:endParaRPr lang="en-US"/>
        </a:p>
      </dgm:t>
    </dgm:pt>
    <dgm:pt modelId="{EAD42BF7-EFB0-4489-BEA9-FA5513FC30EF}">
      <dgm:prSet/>
      <dgm:spPr/>
      <dgm:t>
        <a:bodyPr/>
        <a:lstStyle/>
        <a:p>
          <a:r>
            <a:rPr lang="en-US" dirty="0">
              <a:solidFill>
                <a:schemeClr val="tx1"/>
              </a:solidFill>
            </a:rPr>
            <a:t>Government policy proposal</a:t>
          </a:r>
        </a:p>
      </dgm:t>
    </dgm:pt>
    <dgm:pt modelId="{1677E548-41A2-42D3-94EE-A52A9FB8DE17}" type="parTrans" cxnId="{B78D8E1C-7288-4EDB-B264-E335076FF18A}">
      <dgm:prSet/>
      <dgm:spPr/>
      <dgm:t>
        <a:bodyPr/>
        <a:lstStyle/>
        <a:p>
          <a:endParaRPr lang="en-US"/>
        </a:p>
      </dgm:t>
    </dgm:pt>
    <dgm:pt modelId="{DFD46D68-D124-4FCF-8255-905856170569}" type="sibTrans" cxnId="{B78D8E1C-7288-4EDB-B264-E335076FF18A}">
      <dgm:prSet/>
      <dgm:spPr/>
      <dgm:t>
        <a:bodyPr/>
        <a:lstStyle/>
        <a:p>
          <a:endParaRPr lang="en-US"/>
        </a:p>
      </dgm:t>
    </dgm:pt>
    <dgm:pt modelId="{C8E54068-EE71-4728-B1B1-1B1303308E20}">
      <dgm:prSet/>
      <dgm:spPr/>
      <dgm:t>
        <a:bodyPr/>
        <a:lstStyle/>
        <a:p>
          <a:r>
            <a:rPr lang="en-US" dirty="0">
              <a:solidFill>
                <a:schemeClr val="tx1"/>
              </a:solidFill>
            </a:rPr>
            <a:t>Explains planned changes</a:t>
          </a:r>
        </a:p>
      </dgm:t>
    </dgm:pt>
    <dgm:pt modelId="{BCE65949-3BB0-42D2-80E8-10E7E8A812B5}" type="parTrans" cxnId="{BBBBAB1B-8A9F-4673-9534-AE345D5E178B}">
      <dgm:prSet/>
      <dgm:spPr/>
      <dgm:t>
        <a:bodyPr/>
        <a:lstStyle/>
        <a:p>
          <a:endParaRPr lang="en-US"/>
        </a:p>
      </dgm:t>
    </dgm:pt>
    <dgm:pt modelId="{B74103DB-A15A-44EE-BC12-09AC65A13FA8}" type="sibTrans" cxnId="{BBBBAB1B-8A9F-4673-9534-AE345D5E178B}">
      <dgm:prSet/>
      <dgm:spPr/>
      <dgm:t>
        <a:bodyPr/>
        <a:lstStyle/>
        <a:p>
          <a:endParaRPr lang="en-US"/>
        </a:p>
      </dgm:t>
    </dgm:pt>
    <dgm:pt modelId="{89610AA6-AF45-4CFF-8A12-128D866694CB}">
      <dgm:prSet/>
      <dgm:spPr/>
      <dgm:t>
        <a:bodyPr/>
        <a:lstStyle/>
        <a:p>
          <a:r>
            <a:rPr lang="en-US" dirty="0">
              <a:solidFill>
                <a:schemeClr val="tx1"/>
              </a:solidFill>
            </a:rPr>
            <a:t>There is a consultation period</a:t>
          </a:r>
        </a:p>
      </dgm:t>
    </dgm:pt>
    <dgm:pt modelId="{A66AE77B-B134-4910-9BA5-133E2CAFF282}" type="parTrans" cxnId="{8341DBB4-8E12-4581-8B0E-B8F067B4FC0B}">
      <dgm:prSet/>
      <dgm:spPr/>
      <dgm:t>
        <a:bodyPr/>
        <a:lstStyle/>
        <a:p>
          <a:endParaRPr lang="en-US"/>
        </a:p>
      </dgm:t>
    </dgm:pt>
    <dgm:pt modelId="{DC23DB18-4B24-4BF3-8DCB-FF6ED4627745}" type="sibTrans" cxnId="{8341DBB4-8E12-4581-8B0E-B8F067B4FC0B}">
      <dgm:prSet/>
      <dgm:spPr/>
      <dgm:t>
        <a:bodyPr/>
        <a:lstStyle/>
        <a:p>
          <a:endParaRPr lang="en-US"/>
        </a:p>
      </dgm:t>
    </dgm:pt>
    <dgm:pt modelId="{D197C1C9-99ED-4FC2-83D0-2E7AF86787CE}">
      <dgm:prSet/>
      <dgm:spPr/>
      <dgm:t>
        <a:bodyPr/>
        <a:lstStyle/>
        <a:p>
          <a:r>
            <a:rPr lang="en-US" dirty="0">
              <a:solidFill>
                <a:schemeClr val="tx1"/>
              </a:solidFill>
            </a:rPr>
            <a:t>Law does not change immediately</a:t>
          </a:r>
        </a:p>
      </dgm:t>
    </dgm:pt>
    <dgm:pt modelId="{810E06F5-042E-471E-9586-D1808C3E033C}" type="parTrans" cxnId="{5FC981D0-0808-44A3-B45A-8FF7B9802B6F}">
      <dgm:prSet/>
      <dgm:spPr/>
      <dgm:t>
        <a:bodyPr/>
        <a:lstStyle/>
        <a:p>
          <a:endParaRPr lang="en-US"/>
        </a:p>
      </dgm:t>
    </dgm:pt>
    <dgm:pt modelId="{E3547A1C-FA06-4B0A-BF7E-B6366959ED9C}" type="sibTrans" cxnId="{5FC981D0-0808-44A3-B45A-8FF7B9802B6F}">
      <dgm:prSet/>
      <dgm:spPr/>
      <dgm:t>
        <a:bodyPr/>
        <a:lstStyle/>
        <a:p>
          <a:endParaRPr lang="en-US"/>
        </a:p>
      </dgm:t>
    </dgm:pt>
    <dgm:pt modelId="{C79E0A68-EF36-46FF-BBBF-3E7FE10F2A54}" type="pres">
      <dgm:prSet presAssocID="{523A22AF-AA7E-4AF5-8CA8-332FD158A75E}" presName="linear" presStyleCnt="0">
        <dgm:presLayoutVars>
          <dgm:animLvl val="lvl"/>
          <dgm:resizeHandles val="exact"/>
        </dgm:presLayoutVars>
      </dgm:prSet>
      <dgm:spPr/>
    </dgm:pt>
    <dgm:pt modelId="{637744B2-0BD3-4C8A-975B-F7F27636E9F6}" type="pres">
      <dgm:prSet presAssocID="{EAD42BF7-EFB0-4489-BEA9-FA5513FC30EF}" presName="parentText" presStyleLbl="node1" presStyleIdx="0" presStyleCnt="4">
        <dgm:presLayoutVars>
          <dgm:chMax val="0"/>
          <dgm:bulletEnabled val="1"/>
        </dgm:presLayoutVars>
      </dgm:prSet>
      <dgm:spPr/>
    </dgm:pt>
    <dgm:pt modelId="{02E23DEB-51FC-452C-889D-DDBCB8C80B54}" type="pres">
      <dgm:prSet presAssocID="{DFD46D68-D124-4FCF-8255-905856170569}" presName="spacer" presStyleCnt="0"/>
      <dgm:spPr/>
    </dgm:pt>
    <dgm:pt modelId="{4E7F5536-3CA7-49EF-A80B-82F4430918FD}" type="pres">
      <dgm:prSet presAssocID="{C8E54068-EE71-4728-B1B1-1B1303308E20}" presName="parentText" presStyleLbl="node1" presStyleIdx="1" presStyleCnt="4">
        <dgm:presLayoutVars>
          <dgm:chMax val="0"/>
          <dgm:bulletEnabled val="1"/>
        </dgm:presLayoutVars>
      </dgm:prSet>
      <dgm:spPr/>
    </dgm:pt>
    <dgm:pt modelId="{41169218-1E0C-4E57-B4E4-1B2B49273329}" type="pres">
      <dgm:prSet presAssocID="{B74103DB-A15A-44EE-BC12-09AC65A13FA8}" presName="spacer" presStyleCnt="0"/>
      <dgm:spPr/>
    </dgm:pt>
    <dgm:pt modelId="{B1227FE3-1438-4074-B64E-E29C488BDDA0}" type="pres">
      <dgm:prSet presAssocID="{89610AA6-AF45-4CFF-8A12-128D866694CB}" presName="parentText" presStyleLbl="node1" presStyleIdx="2" presStyleCnt="4">
        <dgm:presLayoutVars>
          <dgm:chMax val="0"/>
          <dgm:bulletEnabled val="1"/>
        </dgm:presLayoutVars>
      </dgm:prSet>
      <dgm:spPr/>
    </dgm:pt>
    <dgm:pt modelId="{94AE0D1C-C023-43EF-94D0-37F7B9D30830}" type="pres">
      <dgm:prSet presAssocID="{DC23DB18-4B24-4BF3-8DCB-FF6ED4627745}" presName="spacer" presStyleCnt="0"/>
      <dgm:spPr/>
    </dgm:pt>
    <dgm:pt modelId="{F2BE74ED-BBD3-4166-8537-0A5E7BEFC60C}" type="pres">
      <dgm:prSet presAssocID="{D197C1C9-99ED-4FC2-83D0-2E7AF86787CE}" presName="parentText" presStyleLbl="node1" presStyleIdx="3" presStyleCnt="4">
        <dgm:presLayoutVars>
          <dgm:chMax val="0"/>
          <dgm:bulletEnabled val="1"/>
        </dgm:presLayoutVars>
      </dgm:prSet>
      <dgm:spPr/>
    </dgm:pt>
  </dgm:ptLst>
  <dgm:cxnLst>
    <dgm:cxn modelId="{EC780E10-714E-4791-89B0-E9E4CF974815}" type="presOf" srcId="{D197C1C9-99ED-4FC2-83D0-2E7AF86787CE}" destId="{F2BE74ED-BBD3-4166-8537-0A5E7BEFC60C}" srcOrd="0" destOrd="0" presId="urn:microsoft.com/office/officeart/2005/8/layout/vList2"/>
    <dgm:cxn modelId="{BBBBAB1B-8A9F-4673-9534-AE345D5E178B}" srcId="{523A22AF-AA7E-4AF5-8CA8-332FD158A75E}" destId="{C8E54068-EE71-4728-B1B1-1B1303308E20}" srcOrd="1" destOrd="0" parTransId="{BCE65949-3BB0-42D2-80E8-10E7E8A812B5}" sibTransId="{B74103DB-A15A-44EE-BC12-09AC65A13FA8}"/>
    <dgm:cxn modelId="{B78D8E1C-7288-4EDB-B264-E335076FF18A}" srcId="{523A22AF-AA7E-4AF5-8CA8-332FD158A75E}" destId="{EAD42BF7-EFB0-4489-BEA9-FA5513FC30EF}" srcOrd="0" destOrd="0" parTransId="{1677E548-41A2-42D3-94EE-A52A9FB8DE17}" sibTransId="{DFD46D68-D124-4FCF-8255-905856170569}"/>
    <dgm:cxn modelId="{A916F562-2221-4AA2-8A4A-91F8DE3FFA11}" type="presOf" srcId="{EAD42BF7-EFB0-4489-BEA9-FA5513FC30EF}" destId="{637744B2-0BD3-4C8A-975B-F7F27636E9F6}" srcOrd="0" destOrd="0" presId="urn:microsoft.com/office/officeart/2005/8/layout/vList2"/>
    <dgm:cxn modelId="{66191897-A9BF-4514-AB7A-8BD6E7F7FD30}" type="presOf" srcId="{C8E54068-EE71-4728-B1B1-1B1303308E20}" destId="{4E7F5536-3CA7-49EF-A80B-82F4430918FD}" srcOrd="0" destOrd="0" presId="urn:microsoft.com/office/officeart/2005/8/layout/vList2"/>
    <dgm:cxn modelId="{8341DBB4-8E12-4581-8B0E-B8F067B4FC0B}" srcId="{523A22AF-AA7E-4AF5-8CA8-332FD158A75E}" destId="{89610AA6-AF45-4CFF-8A12-128D866694CB}" srcOrd="2" destOrd="0" parTransId="{A66AE77B-B134-4910-9BA5-133E2CAFF282}" sibTransId="{DC23DB18-4B24-4BF3-8DCB-FF6ED4627745}"/>
    <dgm:cxn modelId="{B5B8BEBF-A00C-4198-8793-E94DD323B533}" type="presOf" srcId="{89610AA6-AF45-4CFF-8A12-128D866694CB}" destId="{B1227FE3-1438-4074-B64E-E29C488BDDA0}" srcOrd="0" destOrd="0" presId="urn:microsoft.com/office/officeart/2005/8/layout/vList2"/>
    <dgm:cxn modelId="{9E4C0EC8-05BD-44C5-9B1B-485C0E685F5F}" type="presOf" srcId="{523A22AF-AA7E-4AF5-8CA8-332FD158A75E}" destId="{C79E0A68-EF36-46FF-BBBF-3E7FE10F2A54}" srcOrd="0" destOrd="0" presId="urn:microsoft.com/office/officeart/2005/8/layout/vList2"/>
    <dgm:cxn modelId="{5FC981D0-0808-44A3-B45A-8FF7B9802B6F}" srcId="{523A22AF-AA7E-4AF5-8CA8-332FD158A75E}" destId="{D197C1C9-99ED-4FC2-83D0-2E7AF86787CE}" srcOrd="3" destOrd="0" parTransId="{810E06F5-042E-471E-9586-D1808C3E033C}" sibTransId="{E3547A1C-FA06-4B0A-BF7E-B6366959ED9C}"/>
    <dgm:cxn modelId="{D3E1B4D8-3539-48D2-8C43-61F5495ADB7A}" type="presParOf" srcId="{C79E0A68-EF36-46FF-BBBF-3E7FE10F2A54}" destId="{637744B2-0BD3-4C8A-975B-F7F27636E9F6}" srcOrd="0" destOrd="0" presId="urn:microsoft.com/office/officeart/2005/8/layout/vList2"/>
    <dgm:cxn modelId="{509A59F9-C8A4-4320-8712-9021879B683C}" type="presParOf" srcId="{C79E0A68-EF36-46FF-BBBF-3E7FE10F2A54}" destId="{02E23DEB-51FC-452C-889D-DDBCB8C80B54}" srcOrd="1" destOrd="0" presId="urn:microsoft.com/office/officeart/2005/8/layout/vList2"/>
    <dgm:cxn modelId="{73003270-A55D-4331-91C3-D23E4AE96E18}" type="presParOf" srcId="{C79E0A68-EF36-46FF-BBBF-3E7FE10F2A54}" destId="{4E7F5536-3CA7-49EF-A80B-82F4430918FD}" srcOrd="2" destOrd="0" presId="urn:microsoft.com/office/officeart/2005/8/layout/vList2"/>
    <dgm:cxn modelId="{E9E241AA-70B5-4D58-A2EB-440960D134A1}" type="presParOf" srcId="{C79E0A68-EF36-46FF-BBBF-3E7FE10F2A54}" destId="{41169218-1E0C-4E57-B4E4-1B2B49273329}" srcOrd="3" destOrd="0" presId="urn:microsoft.com/office/officeart/2005/8/layout/vList2"/>
    <dgm:cxn modelId="{FBF758E4-8302-4EEE-A892-194C21B01E81}" type="presParOf" srcId="{C79E0A68-EF36-46FF-BBBF-3E7FE10F2A54}" destId="{B1227FE3-1438-4074-B64E-E29C488BDDA0}" srcOrd="4" destOrd="0" presId="urn:microsoft.com/office/officeart/2005/8/layout/vList2"/>
    <dgm:cxn modelId="{19B651FD-1BBA-47A9-A17B-72BFABEBC046}" type="presParOf" srcId="{C79E0A68-EF36-46FF-BBBF-3E7FE10F2A54}" destId="{94AE0D1C-C023-43EF-94D0-37F7B9D30830}" srcOrd="5" destOrd="0" presId="urn:microsoft.com/office/officeart/2005/8/layout/vList2"/>
    <dgm:cxn modelId="{20274A3A-5B94-4D05-BFFC-27DA5C960959}" type="presParOf" srcId="{C79E0A68-EF36-46FF-BBBF-3E7FE10F2A54}" destId="{F2BE74ED-BBD3-4166-8537-0A5E7BEFC60C}"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FAF998A-DA34-4489-A016-112346939933}"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1C0F723F-D8C8-4DB6-8B25-0BB6D6B6DC6E}">
      <dgm:prSet/>
      <dgm:spPr/>
      <dgm:t>
        <a:bodyPr/>
        <a:lstStyle/>
        <a:p>
          <a:r>
            <a:rPr lang="en-GB" dirty="0">
              <a:solidFill>
                <a:schemeClr val="tx1"/>
              </a:solidFill>
            </a:rPr>
            <a:t>After a white paper is published, it undergoes a period of </a:t>
          </a:r>
          <a:r>
            <a:rPr lang="en-GB" b="1" dirty="0">
              <a:solidFill>
                <a:schemeClr val="tx1"/>
              </a:solidFill>
            </a:rPr>
            <a:t>public consultation</a:t>
          </a:r>
          <a:r>
            <a:rPr lang="en-GB" dirty="0">
              <a:solidFill>
                <a:schemeClr val="tx1"/>
              </a:solidFill>
            </a:rPr>
            <a:t> where the government gathers feedback from interested groups and the public before deciding whether to move forward with a formal </a:t>
          </a:r>
          <a:r>
            <a:rPr lang="en-GB" b="1" dirty="0">
              <a:solidFill>
                <a:schemeClr val="tx1"/>
              </a:solidFill>
            </a:rPr>
            <a:t>Bill</a:t>
          </a:r>
          <a:r>
            <a:rPr lang="en-GB" dirty="0">
              <a:solidFill>
                <a:schemeClr val="tx1"/>
              </a:solidFill>
            </a:rPr>
            <a:t> to change the law.</a:t>
          </a:r>
          <a:endParaRPr lang="en-US" dirty="0">
            <a:solidFill>
              <a:schemeClr val="tx1"/>
            </a:solidFill>
          </a:endParaRPr>
        </a:p>
      </dgm:t>
    </dgm:pt>
    <dgm:pt modelId="{18300673-316D-4BFF-A510-582B9D1EE844}" type="parTrans" cxnId="{BA1F4A07-8A1D-4951-8EDF-B62D5D39E2D9}">
      <dgm:prSet/>
      <dgm:spPr/>
      <dgm:t>
        <a:bodyPr/>
        <a:lstStyle/>
        <a:p>
          <a:endParaRPr lang="en-US"/>
        </a:p>
      </dgm:t>
    </dgm:pt>
    <dgm:pt modelId="{93AB3798-32AC-4D80-B80B-33A23005B364}" type="sibTrans" cxnId="{BA1F4A07-8A1D-4951-8EDF-B62D5D39E2D9}">
      <dgm:prSet/>
      <dgm:spPr/>
      <dgm:t>
        <a:bodyPr/>
        <a:lstStyle/>
        <a:p>
          <a:endParaRPr lang="en-US"/>
        </a:p>
      </dgm:t>
    </dgm:pt>
    <dgm:pt modelId="{78300C87-B92D-444E-AFDE-E626C32A2023}">
      <dgm:prSet/>
      <dgm:spPr/>
      <dgm:t>
        <a:bodyPr/>
        <a:lstStyle/>
        <a:p>
          <a:r>
            <a:rPr lang="en-GB" dirty="0">
              <a:solidFill>
                <a:schemeClr val="tx1"/>
              </a:solidFill>
            </a:rPr>
            <a:t>SEND consultation is open now  </a:t>
          </a:r>
          <a:endParaRPr lang="en-US" dirty="0">
            <a:solidFill>
              <a:schemeClr val="tx1"/>
            </a:solidFill>
          </a:endParaRPr>
        </a:p>
      </dgm:t>
    </dgm:pt>
    <dgm:pt modelId="{B0B76A01-5FEE-4AE5-A5B6-2E0E7FC5685F}" type="parTrans" cxnId="{1235E216-3D39-4286-A970-B09CE8F81F80}">
      <dgm:prSet/>
      <dgm:spPr/>
      <dgm:t>
        <a:bodyPr/>
        <a:lstStyle/>
        <a:p>
          <a:endParaRPr lang="en-US"/>
        </a:p>
      </dgm:t>
    </dgm:pt>
    <dgm:pt modelId="{80F5485D-F4EF-4890-AA5F-75500D59C217}" type="sibTrans" cxnId="{1235E216-3D39-4286-A970-B09CE8F81F80}">
      <dgm:prSet/>
      <dgm:spPr/>
      <dgm:t>
        <a:bodyPr/>
        <a:lstStyle/>
        <a:p>
          <a:endParaRPr lang="en-US"/>
        </a:p>
      </dgm:t>
    </dgm:pt>
    <dgm:pt modelId="{1F3AC9F1-6117-4ACC-8315-7EE017AE48CF}" type="pres">
      <dgm:prSet presAssocID="{5FAF998A-DA34-4489-A016-112346939933}" presName="Name0" presStyleCnt="0">
        <dgm:presLayoutVars>
          <dgm:dir/>
          <dgm:animLvl val="lvl"/>
          <dgm:resizeHandles val="exact"/>
        </dgm:presLayoutVars>
      </dgm:prSet>
      <dgm:spPr/>
    </dgm:pt>
    <dgm:pt modelId="{83CDD66B-6791-47D4-B245-E296145E33BD}" type="pres">
      <dgm:prSet presAssocID="{78300C87-B92D-444E-AFDE-E626C32A2023}" presName="boxAndChildren" presStyleCnt="0"/>
      <dgm:spPr/>
    </dgm:pt>
    <dgm:pt modelId="{31AA1B31-0E61-46DE-BACB-8AF9BBB6B223}" type="pres">
      <dgm:prSet presAssocID="{78300C87-B92D-444E-AFDE-E626C32A2023}" presName="parentTextBox" presStyleLbl="node1" presStyleIdx="0" presStyleCnt="2"/>
      <dgm:spPr/>
    </dgm:pt>
    <dgm:pt modelId="{573086DA-F39F-4E98-8C06-EF67CF826BD1}" type="pres">
      <dgm:prSet presAssocID="{93AB3798-32AC-4D80-B80B-33A23005B364}" presName="sp" presStyleCnt="0"/>
      <dgm:spPr/>
    </dgm:pt>
    <dgm:pt modelId="{52A00FAF-8507-4D19-AACD-A7C952C4D889}" type="pres">
      <dgm:prSet presAssocID="{1C0F723F-D8C8-4DB6-8B25-0BB6D6B6DC6E}" presName="arrowAndChildren" presStyleCnt="0"/>
      <dgm:spPr/>
    </dgm:pt>
    <dgm:pt modelId="{793F40ED-7087-4B88-AC43-59AF37203095}" type="pres">
      <dgm:prSet presAssocID="{1C0F723F-D8C8-4DB6-8B25-0BB6D6B6DC6E}" presName="parentTextArrow" presStyleLbl="node1" presStyleIdx="1" presStyleCnt="2"/>
      <dgm:spPr/>
    </dgm:pt>
  </dgm:ptLst>
  <dgm:cxnLst>
    <dgm:cxn modelId="{BA1F4A07-8A1D-4951-8EDF-B62D5D39E2D9}" srcId="{5FAF998A-DA34-4489-A016-112346939933}" destId="{1C0F723F-D8C8-4DB6-8B25-0BB6D6B6DC6E}" srcOrd="0" destOrd="0" parTransId="{18300673-316D-4BFF-A510-582B9D1EE844}" sibTransId="{93AB3798-32AC-4D80-B80B-33A23005B364}"/>
    <dgm:cxn modelId="{3C3F3115-5B32-4716-976F-A98CBA6CA3FA}" type="presOf" srcId="{5FAF998A-DA34-4489-A016-112346939933}" destId="{1F3AC9F1-6117-4ACC-8315-7EE017AE48CF}" srcOrd="0" destOrd="0" presId="urn:microsoft.com/office/officeart/2005/8/layout/process4"/>
    <dgm:cxn modelId="{1235E216-3D39-4286-A970-B09CE8F81F80}" srcId="{5FAF998A-DA34-4489-A016-112346939933}" destId="{78300C87-B92D-444E-AFDE-E626C32A2023}" srcOrd="1" destOrd="0" parTransId="{B0B76A01-5FEE-4AE5-A5B6-2E0E7FC5685F}" sibTransId="{80F5485D-F4EF-4890-AA5F-75500D59C217}"/>
    <dgm:cxn modelId="{20F0E19E-C3F7-43C6-A3AD-12DABAAF5329}" type="presOf" srcId="{78300C87-B92D-444E-AFDE-E626C32A2023}" destId="{31AA1B31-0E61-46DE-BACB-8AF9BBB6B223}" srcOrd="0" destOrd="0" presId="urn:microsoft.com/office/officeart/2005/8/layout/process4"/>
    <dgm:cxn modelId="{E96662FA-67D9-4891-A5C1-0E8809799D34}" type="presOf" srcId="{1C0F723F-D8C8-4DB6-8B25-0BB6D6B6DC6E}" destId="{793F40ED-7087-4B88-AC43-59AF37203095}" srcOrd="0" destOrd="0" presId="urn:microsoft.com/office/officeart/2005/8/layout/process4"/>
    <dgm:cxn modelId="{F069840E-0889-4316-99F3-EA099FDEFE04}" type="presParOf" srcId="{1F3AC9F1-6117-4ACC-8315-7EE017AE48CF}" destId="{83CDD66B-6791-47D4-B245-E296145E33BD}" srcOrd="0" destOrd="0" presId="urn:microsoft.com/office/officeart/2005/8/layout/process4"/>
    <dgm:cxn modelId="{E6936A2D-98BF-457D-914C-AE50D542CEF2}" type="presParOf" srcId="{83CDD66B-6791-47D4-B245-E296145E33BD}" destId="{31AA1B31-0E61-46DE-BACB-8AF9BBB6B223}" srcOrd="0" destOrd="0" presId="urn:microsoft.com/office/officeart/2005/8/layout/process4"/>
    <dgm:cxn modelId="{D957147E-6209-400D-99E7-97FCECEEFD3B}" type="presParOf" srcId="{1F3AC9F1-6117-4ACC-8315-7EE017AE48CF}" destId="{573086DA-F39F-4E98-8C06-EF67CF826BD1}" srcOrd="1" destOrd="0" presId="urn:microsoft.com/office/officeart/2005/8/layout/process4"/>
    <dgm:cxn modelId="{F70D4FD2-BD40-4BA1-861F-16EF70D0917B}" type="presParOf" srcId="{1F3AC9F1-6117-4ACC-8315-7EE017AE48CF}" destId="{52A00FAF-8507-4D19-AACD-A7C952C4D889}" srcOrd="2" destOrd="0" presId="urn:microsoft.com/office/officeart/2005/8/layout/process4"/>
    <dgm:cxn modelId="{EC1449A5-54F2-403C-B50A-FDAB5A9ECD99}" type="presParOf" srcId="{52A00FAF-8507-4D19-AACD-A7C952C4D889}" destId="{793F40ED-7087-4B88-AC43-59AF37203095}"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CE7DA32-CB9E-4BC3-8BAD-B58E935B4C9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20DB952-F206-4693-A17D-9865A7D86C5E}">
      <dgm:prSet/>
      <dgm:spPr/>
      <dgm:t>
        <a:bodyPr/>
        <a:lstStyle/>
        <a:p>
          <a:r>
            <a:rPr lang="en-GB" b="1" dirty="0">
              <a:solidFill>
                <a:schemeClr val="tx1"/>
              </a:solidFill>
            </a:rPr>
            <a:t>Decision Making:</a:t>
          </a:r>
          <a:r>
            <a:rPr lang="en-GB" dirty="0">
              <a:solidFill>
                <a:schemeClr val="tx1"/>
              </a:solidFill>
            </a:rPr>
            <a:t> Officials review the feedback to determine if adjustments are needed.</a:t>
          </a:r>
          <a:endParaRPr lang="en-US" dirty="0">
            <a:solidFill>
              <a:schemeClr val="tx1"/>
            </a:solidFill>
          </a:endParaRPr>
        </a:p>
      </dgm:t>
    </dgm:pt>
    <dgm:pt modelId="{F995B307-4EC2-4932-AA62-C7FEC23C62C7}" type="parTrans" cxnId="{142B2A02-51F6-495E-862D-7E39A1578344}">
      <dgm:prSet/>
      <dgm:spPr/>
      <dgm:t>
        <a:bodyPr/>
        <a:lstStyle/>
        <a:p>
          <a:endParaRPr lang="en-US"/>
        </a:p>
      </dgm:t>
    </dgm:pt>
    <dgm:pt modelId="{072C9711-AC0F-448D-8F9F-21507F91AC42}" type="sibTrans" cxnId="{142B2A02-51F6-495E-862D-7E39A1578344}">
      <dgm:prSet/>
      <dgm:spPr/>
      <dgm:t>
        <a:bodyPr/>
        <a:lstStyle/>
        <a:p>
          <a:endParaRPr lang="en-US"/>
        </a:p>
      </dgm:t>
    </dgm:pt>
    <dgm:pt modelId="{203C302B-B846-4B63-AA24-C830E3A4B752}">
      <dgm:prSet/>
      <dgm:spPr/>
      <dgm:t>
        <a:bodyPr/>
        <a:lstStyle/>
        <a:p>
          <a:r>
            <a:rPr lang="en-GB" dirty="0">
              <a:solidFill>
                <a:schemeClr val="tx1"/>
              </a:solidFill>
            </a:rPr>
            <a:t>If the government decides to proceed, they draft a Bill—a formal document that serves as a proposal for a new law.</a:t>
          </a:r>
          <a:endParaRPr lang="en-US" dirty="0">
            <a:solidFill>
              <a:schemeClr val="tx1"/>
            </a:solidFill>
          </a:endParaRPr>
        </a:p>
      </dgm:t>
    </dgm:pt>
    <dgm:pt modelId="{1EB71510-B3B2-4FDA-8B20-C354DE8CC8D7}" type="parTrans" cxnId="{8323CF7C-78AA-4027-AF9A-5BDAA0AFAFE4}">
      <dgm:prSet/>
      <dgm:spPr/>
      <dgm:t>
        <a:bodyPr/>
        <a:lstStyle/>
        <a:p>
          <a:endParaRPr lang="en-US"/>
        </a:p>
      </dgm:t>
    </dgm:pt>
    <dgm:pt modelId="{EDA3339B-7BC7-4296-8A3E-2633A4D2CE08}" type="sibTrans" cxnId="{8323CF7C-78AA-4027-AF9A-5BDAA0AFAFE4}">
      <dgm:prSet/>
      <dgm:spPr/>
      <dgm:t>
        <a:bodyPr/>
        <a:lstStyle/>
        <a:p>
          <a:endParaRPr lang="en-US"/>
        </a:p>
      </dgm:t>
    </dgm:pt>
    <dgm:pt modelId="{0D44DCFA-9807-4F19-87FB-CB207D9D2867}">
      <dgm:prSet/>
      <dgm:spPr/>
      <dgm:t>
        <a:bodyPr/>
        <a:lstStyle/>
        <a:p>
          <a:r>
            <a:rPr lang="en-GB" dirty="0">
              <a:solidFill>
                <a:schemeClr val="tx1"/>
              </a:solidFill>
            </a:rPr>
            <a:t>The Bill must then go through various stages in Parliament in both the House of Commons and the House of Lords.</a:t>
          </a:r>
          <a:endParaRPr lang="en-US" dirty="0">
            <a:solidFill>
              <a:schemeClr val="tx1"/>
            </a:solidFill>
          </a:endParaRPr>
        </a:p>
      </dgm:t>
    </dgm:pt>
    <dgm:pt modelId="{32FFBDF6-4E16-4E5D-9320-AD448A714719}" type="parTrans" cxnId="{97643F83-821A-46CC-902E-06EB2A456535}">
      <dgm:prSet/>
      <dgm:spPr/>
      <dgm:t>
        <a:bodyPr/>
        <a:lstStyle/>
        <a:p>
          <a:endParaRPr lang="en-US"/>
        </a:p>
      </dgm:t>
    </dgm:pt>
    <dgm:pt modelId="{CE7EAD02-0D29-490C-AB41-E71556F39896}" type="sibTrans" cxnId="{97643F83-821A-46CC-902E-06EB2A456535}">
      <dgm:prSet/>
      <dgm:spPr/>
      <dgm:t>
        <a:bodyPr/>
        <a:lstStyle/>
        <a:p>
          <a:endParaRPr lang="en-US"/>
        </a:p>
      </dgm:t>
    </dgm:pt>
    <dgm:pt modelId="{6A02E4A4-3305-45DC-B109-1B538C209D1E}">
      <dgm:prSet/>
      <dgm:spPr/>
      <dgm:t>
        <a:bodyPr/>
        <a:lstStyle/>
        <a:p>
          <a:r>
            <a:rPr lang="en-GB" b="1" dirty="0">
              <a:solidFill>
                <a:schemeClr val="tx1"/>
              </a:solidFill>
            </a:rPr>
            <a:t>Royal Assent:</a:t>
          </a:r>
          <a:r>
            <a:rPr lang="en-GB" dirty="0">
              <a:solidFill>
                <a:schemeClr val="tx1"/>
              </a:solidFill>
            </a:rPr>
            <a:t> Once both houses agree on the final text, it receives Royal Assent to become an Act of Parliament (law)</a:t>
          </a:r>
          <a:endParaRPr lang="en-US" dirty="0">
            <a:solidFill>
              <a:schemeClr val="tx1"/>
            </a:solidFill>
          </a:endParaRPr>
        </a:p>
      </dgm:t>
    </dgm:pt>
    <dgm:pt modelId="{4C84BC55-C952-4927-B4E8-773606F25531}" type="parTrans" cxnId="{ECEF3E36-4F79-42BF-9EEA-042CE24247B4}">
      <dgm:prSet/>
      <dgm:spPr/>
      <dgm:t>
        <a:bodyPr/>
        <a:lstStyle/>
        <a:p>
          <a:endParaRPr lang="en-US"/>
        </a:p>
      </dgm:t>
    </dgm:pt>
    <dgm:pt modelId="{C5684E65-E6E8-4047-9168-749445FB792D}" type="sibTrans" cxnId="{ECEF3E36-4F79-42BF-9EEA-042CE24247B4}">
      <dgm:prSet/>
      <dgm:spPr/>
      <dgm:t>
        <a:bodyPr/>
        <a:lstStyle/>
        <a:p>
          <a:endParaRPr lang="en-US"/>
        </a:p>
      </dgm:t>
    </dgm:pt>
    <dgm:pt modelId="{2F409B81-C3DB-4E24-86FD-E0ACBB43FE67}" type="pres">
      <dgm:prSet presAssocID="{ACE7DA32-CB9E-4BC3-8BAD-B58E935B4C9E}" presName="root" presStyleCnt="0">
        <dgm:presLayoutVars>
          <dgm:dir/>
          <dgm:resizeHandles val="exact"/>
        </dgm:presLayoutVars>
      </dgm:prSet>
      <dgm:spPr/>
    </dgm:pt>
    <dgm:pt modelId="{2B663DAE-ADF4-4D9C-AAD2-620D12D0EF7D}" type="pres">
      <dgm:prSet presAssocID="{620DB952-F206-4693-A17D-9865A7D86C5E}" presName="compNode" presStyleCnt="0"/>
      <dgm:spPr/>
    </dgm:pt>
    <dgm:pt modelId="{0E429583-F120-4F51-9A09-0BE25D15AB48}" type="pres">
      <dgm:prSet presAssocID="{620DB952-F206-4693-A17D-9865A7D86C5E}" presName="bgRect" presStyleLbl="bgShp" presStyleIdx="0" presStyleCnt="4"/>
      <dgm:spPr/>
    </dgm:pt>
    <dgm:pt modelId="{0D782619-F4A0-4302-98BA-9D3511875C3A}" type="pres">
      <dgm:prSet presAssocID="{620DB952-F206-4693-A17D-9865A7D86C5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ard Room"/>
        </a:ext>
      </dgm:extLst>
    </dgm:pt>
    <dgm:pt modelId="{F8C926E9-99CF-4C4E-BD22-EE62A4BCAF52}" type="pres">
      <dgm:prSet presAssocID="{620DB952-F206-4693-A17D-9865A7D86C5E}" presName="spaceRect" presStyleCnt="0"/>
      <dgm:spPr/>
    </dgm:pt>
    <dgm:pt modelId="{D2588614-0D3B-4F9A-9AD1-D35630B4B9D8}" type="pres">
      <dgm:prSet presAssocID="{620DB952-F206-4693-A17D-9865A7D86C5E}" presName="parTx" presStyleLbl="revTx" presStyleIdx="0" presStyleCnt="4">
        <dgm:presLayoutVars>
          <dgm:chMax val="0"/>
          <dgm:chPref val="0"/>
        </dgm:presLayoutVars>
      </dgm:prSet>
      <dgm:spPr/>
    </dgm:pt>
    <dgm:pt modelId="{128CDF55-AC03-49DD-8709-24FDB29A704D}" type="pres">
      <dgm:prSet presAssocID="{072C9711-AC0F-448D-8F9F-21507F91AC42}" presName="sibTrans" presStyleCnt="0"/>
      <dgm:spPr/>
    </dgm:pt>
    <dgm:pt modelId="{1AB48400-092D-4CD8-90A7-88EE212AC428}" type="pres">
      <dgm:prSet presAssocID="{203C302B-B846-4B63-AA24-C830E3A4B752}" presName="compNode" presStyleCnt="0"/>
      <dgm:spPr/>
    </dgm:pt>
    <dgm:pt modelId="{848080F0-E57A-4A7E-B79F-14A3B02E78ED}" type="pres">
      <dgm:prSet presAssocID="{203C302B-B846-4B63-AA24-C830E3A4B752}" presName="bgRect" presStyleLbl="bgShp" presStyleIdx="1" presStyleCnt="4"/>
      <dgm:spPr/>
    </dgm:pt>
    <dgm:pt modelId="{79E103BB-4A2D-4554-BF41-555243C4293F}" type="pres">
      <dgm:prSet presAssocID="{203C302B-B846-4B63-AA24-C830E3A4B75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C17F978F-4E59-4BE2-B0B1-E9C3BF8CA8C5}" type="pres">
      <dgm:prSet presAssocID="{203C302B-B846-4B63-AA24-C830E3A4B752}" presName="spaceRect" presStyleCnt="0"/>
      <dgm:spPr/>
    </dgm:pt>
    <dgm:pt modelId="{2E8CE48B-3DFA-4668-8C6D-34EA6F05AEEA}" type="pres">
      <dgm:prSet presAssocID="{203C302B-B846-4B63-AA24-C830E3A4B752}" presName="parTx" presStyleLbl="revTx" presStyleIdx="1" presStyleCnt="4">
        <dgm:presLayoutVars>
          <dgm:chMax val="0"/>
          <dgm:chPref val="0"/>
        </dgm:presLayoutVars>
      </dgm:prSet>
      <dgm:spPr/>
    </dgm:pt>
    <dgm:pt modelId="{926D05C1-F1EE-4AF3-857E-E1308FBD954C}" type="pres">
      <dgm:prSet presAssocID="{EDA3339B-7BC7-4296-8A3E-2633A4D2CE08}" presName="sibTrans" presStyleCnt="0"/>
      <dgm:spPr/>
    </dgm:pt>
    <dgm:pt modelId="{1FB1EE4C-06AD-4F18-A853-F754AD455C9B}" type="pres">
      <dgm:prSet presAssocID="{0D44DCFA-9807-4F19-87FB-CB207D9D2867}" presName="compNode" presStyleCnt="0"/>
      <dgm:spPr/>
    </dgm:pt>
    <dgm:pt modelId="{AC9E730F-0D5F-4F2A-B6CF-67DE4489DF85}" type="pres">
      <dgm:prSet presAssocID="{0D44DCFA-9807-4F19-87FB-CB207D9D2867}" presName="bgRect" presStyleLbl="bgShp" presStyleIdx="2" presStyleCnt="4"/>
      <dgm:spPr/>
    </dgm:pt>
    <dgm:pt modelId="{FFDD1F79-4F49-4862-8535-13CB1AFF4A9F}" type="pres">
      <dgm:prSet presAssocID="{0D44DCFA-9807-4F19-87FB-CB207D9D286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Judge"/>
        </a:ext>
      </dgm:extLst>
    </dgm:pt>
    <dgm:pt modelId="{F421FF97-28CA-4990-8DD1-20955D28A1F2}" type="pres">
      <dgm:prSet presAssocID="{0D44DCFA-9807-4F19-87FB-CB207D9D2867}" presName="spaceRect" presStyleCnt="0"/>
      <dgm:spPr/>
    </dgm:pt>
    <dgm:pt modelId="{59618CC1-280B-4D11-9F2D-5F9F391D5536}" type="pres">
      <dgm:prSet presAssocID="{0D44DCFA-9807-4F19-87FB-CB207D9D2867}" presName="parTx" presStyleLbl="revTx" presStyleIdx="2" presStyleCnt="4">
        <dgm:presLayoutVars>
          <dgm:chMax val="0"/>
          <dgm:chPref val="0"/>
        </dgm:presLayoutVars>
      </dgm:prSet>
      <dgm:spPr/>
    </dgm:pt>
    <dgm:pt modelId="{B537EFCE-9CA5-4712-82F4-9F1419660D79}" type="pres">
      <dgm:prSet presAssocID="{CE7EAD02-0D29-490C-AB41-E71556F39896}" presName="sibTrans" presStyleCnt="0"/>
      <dgm:spPr/>
    </dgm:pt>
    <dgm:pt modelId="{3210641C-1BB9-4B2D-B959-B75660B9F13D}" type="pres">
      <dgm:prSet presAssocID="{6A02E4A4-3305-45DC-B109-1B538C209D1E}" presName="compNode" presStyleCnt="0"/>
      <dgm:spPr/>
    </dgm:pt>
    <dgm:pt modelId="{9E8E01EC-0B57-4040-BCA1-1549BCCFA1D9}" type="pres">
      <dgm:prSet presAssocID="{6A02E4A4-3305-45DC-B109-1B538C209D1E}" presName="bgRect" presStyleLbl="bgShp" presStyleIdx="3" presStyleCnt="4"/>
      <dgm:spPr/>
    </dgm:pt>
    <dgm:pt modelId="{3F03AEF5-568A-4A38-B2CB-79506DACB151}" type="pres">
      <dgm:prSet presAssocID="{6A02E4A4-3305-45DC-B109-1B538C209D1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avel"/>
        </a:ext>
      </dgm:extLst>
    </dgm:pt>
    <dgm:pt modelId="{61EAC923-7AC8-4710-8CE4-26236906A1CC}" type="pres">
      <dgm:prSet presAssocID="{6A02E4A4-3305-45DC-B109-1B538C209D1E}" presName="spaceRect" presStyleCnt="0"/>
      <dgm:spPr/>
    </dgm:pt>
    <dgm:pt modelId="{35B53FEE-B48E-44F8-8A56-24B5C43A5E10}" type="pres">
      <dgm:prSet presAssocID="{6A02E4A4-3305-45DC-B109-1B538C209D1E}" presName="parTx" presStyleLbl="revTx" presStyleIdx="3" presStyleCnt="4">
        <dgm:presLayoutVars>
          <dgm:chMax val="0"/>
          <dgm:chPref val="0"/>
        </dgm:presLayoutVars>
      </dgm:prSet>
      <dgm:spPr/>
    </dgm:pt>
  </dgm:ptLst>
  <dgm:cxnLst>
    <dgm:cxn modelId="{142B2A02-51F6-495E-862D-7E39A1578344}" srcId="{ACE7DA32-CB9E-4BC3-8BAD-B58E935B4C9E}" destId="{620DB952-F206-4693-A17D-9865A7D86C5E}" srcOrd="0" destOrd="0" parTransId="{F995B307-4EC2-4932-AA62-C7FEC23C62C7}" sibTransId="{072C9711-AC0F-448D-8F9F-21507F91AC42}"/>
    <dgm:cxn modelId="{43BD0C0E-90DA-4066-9B6D-C140369C667B}" type="presOf" srcId="{620DB952-F206-4693-A17D-9865A7D86C5E}" destId="{D2588614-0D3B-4F9A-9AD1-D35630B4B9D8}" srcOrd="0" destOrd="0" presId="urn:microsoft.com/office/officeart/2018/2/layout/IconVerticalSolidList"/>
    <dgm:cxn modelId="{4B103428-1AB4-48DE-B510-909CDB2098CC}" type="presOf" srcId="{6A02E4A4-3305-45DC-B109-1B538C209D1E}" destId="{35B53FEE-B48E-44F8-8A56-24B5C43A5E10}" srcOrd="0" destOrd="0" presId="urn:microsoft.com/office/officeart/2018/2/layout/IconVerticalSolidList"/>
    <dgm:cxn modelId="{ECEF3E36-4F79-42BF-9EEA-042CE24247B4}" srcId="{ACE7DA32-CB9E-4BC3-8BAD-B58E935B4C9E}" destId="{6A02E4A4-3305-45DC-B109-1B538C209D1E}" srcOrd="3" destOrd="0" parTransId="{4C84BC55-C952-4927-B4E8-773606F25531}" sibTransId="{C5684E65-E6E8-4047-9168-749445FB792D}"/>
    <dgm:cxn modelId="{BCC65279-3BE6-4EA8-B725-F0B0CBB43878}" type="presOf" srcId="{0D44DCFA-9807-4F19-87FB-CB207D9D2867}" destId="{59618CC1-280B-4D11-9F2D-5F9F391D5536}" srcOrd="0" destOrd="0" presId="urn:microsoft.com/office/officeart/2018/2/layout/IconVerticalSolidList"/>
    <dgm:cxn modelId="{B6FBB07C-0267-463D-8675-F315199FBFC8}" type="presOf" srcId="{ACE7DA32-CB9E-4BC3-8BAD-B58E935B4C9E}" destId="{2F409B81-C3DB-4E24-86FD-E0ACBB43FE67}" srcOrd="0" destOrd="0" presId="urn:microsoft.com/office/officeart/2018/2/layout/IconVerticalSolidList"/>
    <dgm:cxn modelId="{8323CF7C-78AA-4027-AF9A-5BDAA0AFAFE4}" srcId="{ACE7DA32-CB9E-4BC3-8BAD-B58E935B4C9E}" destId="{203C302B-B846-4B63-AA24-C830E3A4B752}" srcOrd="1" destOrd="0" parTransId="{1EB71510-B3B2-4FDA-8B20-C354DE8CC8D7}" sibTransId="{EDA3339B-7BC7-4296-8A3E-2633A4D2CE08}"/>
    <dgm:cxn modelId="{97643F83-821A-46CC-902E-06EB2A456535}" srcId="{ACE7DA32-CB9E-4BC3-8BAD-B58E935B4C9E}" destId="{0D44DCFA-9807-4F19-87FB-CB207D9D2867}" srcOrd="2" destOrd="0" parTransId="{32FFBDF6-4E16-4E5D-9320-AD448A714719}" sibTransId="{CE7EAD02-0D29-490C-AB41-E71556F39896}"/>
    <dgm:cxn modelId="{0D42B187-B513-4F22-AF56-6368E4EC6BE7}" type="presOf" srcId="{203C302B-B846-4B63-AA24-C830E3A4B752}" destId="{2E8CE48B-3DFA-4668-8C6D-34EA6F05AEEA}" srcOrd="0" destOrd="0" presId="urn:microsoft.com/office/officeart/2018/2/layout/IconVerticalSolidList"/>
    <dgm:cxn modelId="{45608C84-52F2-44F4-B22C-6D5EE881A0C3}" type="presParOf" srcId="{2F409B81-C3DB-4E24-86FD-E0ACBB43FE67}" destId="{2B663DAE-ADF4-4D9C-AAD2-620D12D0EF7D}" srcOrd="0" destOrd="0" presId="urn:microsoft.com/office/officeart/2018/2/layout/IconVerticalSolidList"/>
    <dgm:cxn modelId="{2A4D7E62-A46B-4CF3-8222-F630D203090D}" type="presParOf" srcId="{2B663DAE-ADF4-4D9C-AAD2-620D12D0EF7D}" destId="{0E429583-F120-4F51-9A09-0BE25D15AB48}" srcOrd="0" destOrd="0" presId="urn:microsoft.com/office/officeart/2018/2/layout/IconVerticalSolidList"/>
    <dgm:cxn modelId="{63201984-8061-4DFC-8F6E-D7127E0517E3}" type="presParOf" srcId="{2B663DAE-ADF4-4D9C-AAD2-620D12D0EF7D}" destId="{0D782619-F4A0-4302-98BA-9D3511875C3A}" srcOrd="1" destOrd="0" presId="urn:microsoft.com/office/officeart/2018/2/layout/IconVerticalSolidList"/>
    <dgm:cxn modelId="{1D1C1162-0F5A-4510-A8D4-54EE156A0C36}" type="presParOf" srcId="{2B663DAE-ADF4-4D9C-AAD2-620D12D0EF7D}" destId="{F8C926E9-99CF-4C4E-BD22-EE62A4BCAF52}" srcOrd="2" destOrd="0" presId="urn:microsoft.com/office/officeart/2018/2/layout/IconVerticalSolidList"/>
    <dgm:cxn modelId="{E77A80E2-54AF-4AAE-9D78-4C8E56F2846E}" type="presParOf" srcId="{2B663DAE-ADF4-4D9C-AAD2-620D12D0EF7D}" destId="{D2588614-0D3B-4F9A-9AD1-D35630B4B9D8}" srcOrd="3" destOrd="0" presId="urn:microsoft.com/office/officeart/2018/2/layout/IconVerticalSolidList"/>
    <dgm:cxn modelId="{EC4E7954-9863-40D1-9979-BE9F65B66C66}" type="presParOf" srcId="{2F409B81-C3DB-4E24-86FD-E0ACBB43FE67}" destId="{128CDF55-AC03-49DD-8709-24FDB29A704D}" srcOrd="1" destOrd="0" presId="urn:microsoft.com/office/officeart/2018/2/layout/IconVerticalSolidList"/>
    <dgm:cxn modelId="{ADA087CA-4758-4398-8B9F-FBEE42F63397}" type="presParOf" srcId="{2F409B81-C3DB-4E24-86FD-E0ACBB43FE67}" destId="{1AB48400-092D-4CD8-90A7-88EE212AC428}" srcOrd="2" destOrd="0" presId="urn:microsoft.com/office/officeart/2018/2/layout/IconVerticalSolidList"/>
    <dgm:cxn modelId="{C96E073A-21A8-4041-A3FE-C911C35DAB8A}" type="presParOf" srcId="{1AB48400-092D-4CD8-90A7-88EE212AC428}" destId="{848080F0-E57A-4A7E-B79F-14A3B02E78ED}" srcOrd="0" destOrd="0" presId="urn:microsoft.com/office/officeart/2018/2/layout/IconVerticalSolidList"/>
    <dgm:cxn modelId="{95C810E5-B4AD-428B-B2A5-486088DA0310}" type="presParOf" srcId="{1AB48400-092D-4CD8-90A7-88EE212AC428}" destId="{79E103BB-4A2D-4554-BF41-555243C4293F}" srcOrd="1" destOrd="0" presId="urn:microsoft.com/office/officeart/2018/2/layout/IconVerticalSolidList"/>
    <dgm:cxn modelId="{86C1299E-4E35-48BC-AB17-B615D80EDB3C}" type="presParOf" srcId="{1AB48400-092D-4CD8-90A7-88EE212AC428}" destId="{C17F978F-4E59-4BE2-B0B1-E9C3BF8CA8C5}" srcOrd="2" destOrd="0" presId="urn:microsoft.com/office/officeart/2018/2/layout/IconVerticalSolidList"/>
    <dgm:cxn modelId="{DB730ACB-E3FA-496C-9B56-FDA32356D880}" type="presParOf" srcId="{1AB48400-092D-4CD8-90A7-88EE212AC428}" destId="{2E8CE48B-3DFA-4668-8C6D-34EA6F05AEEA}" srcOrd="3" destOrd="0" presId="urn:microsoft.com/office/officeart/2018/2/layout/IconVerticalSolidList"/>
    <dgm:cxn modelId="{AB49DC8D-D9D9-4925-9E1C-07CD93DCF124}" type="presParOf" srcId="{2F409B81-C3DB-4E24-86FD-E0ACBB43FE67}" destId="{926D05C1-F1EE-4AF3-857E-E1308FBD954C}" srcOrd="3" destOrd="0" presId="urn:microsoft.com/office/officeart/2018/2/layout/IconVerticalSolidList"/>
    <dgm:cxn modelId="{6B5D2FF8-EE24-4DA7-91F4-AFAD17539C3B}" type="presParOf" srcId="{2F409B81-C3DB-4E24-86FD-E0ACBB43FE67}" destId="{1FB1EE4C-06AD-4F18-A853-F754AD455C9B}" srcOrd="4" destOrd="0" presId="urn:microsoft.com/office/officeart/2018/2/layout/IconVerticalSolidList"/>
    <dgm:cxn modelId="{9FC8F99A-0549-41F1-B6C1-2BD42CB7650F}" type="presParOf" srcId="{1FB1EE4C-06AD-4F18-A853-F754AD455C9B}" destId="{AC9E730F-0D5F-4F2A-B6CF-67DE4489DF85}" srcOrd="0" destOrd="0" presId="urn:microsoft.com/office/officeart/2018/2/layout/IconVerticalSolidList"/>
    <dgm:cxn modelId="{213E4937-91C2-4C34-9A17-5A322427D677}" type="presParOf" srcId="{1FB1EE4C-06AD-4F18-A853-F754AD455C9B}" destId="{FFDD1F79-4F49-4862-8535-13CB1AFF4A9F}" srcOrd="1" destOrd="0" presId="urn:microsoft.com/office/officeart/2018/2/layout/IconVerticalSolidList"/>
    <dgm:cxn modelId="{2C2A0CDC-BAA7-4851-90C5-1BFAB25E9767}" type="presParOf" srcId="{1FB1EE4C-06AD-4F18-A853-F754AD455C9B}" destId="{F421FF97-28CA-4990-8DD1-20955D28A1F2}" srcOrd="2" destOrd="0" presId="urn:microsoft.com/office/officeart/2018/2/layout/IconVerticalSolidList"/>
    <dgm:cxn modelId="{68BB0A94-94C1-4501-A774-2A9EB9366AEF}" type="presParOf" srcId="{1FB1EE4C-06AD-4F18-A853-F754AD455C9B}" destId="{59618CC1-280B-4D11-9F2D-5F9F391D5536}" srcOrd="3" destOrd="0" presId="urn:microsoft.com/office/officeart/2018/2/layout/IconVerticalSolidList"/>
    <dgm:cxn modelId="{A3114E64-325F-4181-9CEC-A20D3E180517}" type="presParOf" srcId="{2F409B81-C3DB-4E24-86FD-E0ACBB43FE67}" destId="{B537EFCE-9CA5-4712-82F4-9F1419660D79}" srcOrd="5" destOrd="0" presId="urn:microsoft.com/office/officeart/2018/2/layout/IconVerticalSolidList"/>
    <dgm:cxn modelId="{95587C7A-AB53-4AEF-B2FF-6F03A98BF08D}" type="presParOf" srcId="{2F409B81-C3DB-4E24-86FD-E0ACBB43FE67}" destId="{3210641C-1BB9-4B2D-B959-B75660B9F13D}" srcOrd="6" destOrd="0" presId="urn:microsoft.com/office/officeart/2018/2/layout/IconVerticalSolidList"/>
    <dgm:cxn modelId="{CA434957-EA61-4038-9DDC-4D0A34BBBBE3}" type="presParOf" srcId="{3210641C-1BB9-4B2D-B959-B75660B9F13D}" destId="{9E8E01EC-0B57-4040-BCA1-1549BCCFA1D9}" srcOrd="0" destOrd="0" presId="urn:microsoft.com/office/officeart/2018/2/layout/IconVerticalSolidList"/>
    <dgm:cxn modelId="{1DE0257D-F715-4FFF-A53B-BE897BA9D76C}" type="presParOf" srcId="{3210641C-1BB9-4B2D-B959-B75660B9F13D}" destId="{3F03AEF5-568A-4A38-B2CB-79506DACB151}" srcOrd="1" destOrd="0" presId="urn:microsoft.com/office/officeart/2018/2/layout/IconVerticalSolidList"/>
    <dgm:cxn modelId="{E3348697-FD92-43B7-B1F0-E5204ADAF06C}" type="presParOf" srcId="{3210641C-1BB9-4B2D-B959-B75660B9F13D}" destId="{61EAC923-7AC8-4710-8CE4-26236906A1CC}" srcOrd="2" destOrd="0" presId="urn:microsoft.com/office/officeart/2018/2/layout/IconVerticalSolidList"/>
    <dgm:cxn modelId="{9B471F40-5FD9-44C1-80BA-6B8E8804C3EE}" type="presParOf" srcId="{3210641C-1BB9-4B2D-B959-B75660B9F13D}" destId="{35B53FEE-B48E-44F8-8A56-24B5C43A5E10}"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5F788EB-85FB-4DE4-8C25-64ECB2AB55D5}"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3708B160-0EF4-4E15-875B-E854FFD97A20}">
      <dgm:prSet/>
      <dgm:spPr/>
      <dgm:t>
        <a:bodyPr/>
        <a:lstStyle/>
        <a:p>
          <a:pPr>
            <a:defRPr cap="all"/>
          </a:pPr>
          <a:r>
            <a:rPr lang="en-US" dirty="0"/>
            <a:t>Proposals not law yet</a:t>
          </a:r>
        </a:p>
      </dgm:t>
    </dgm:pt>
    <dgm:pt modelId="{A87D26A6-7D25-4D95-87C3-B8FC39D27AA3}" type="parTrans" cxnId="{B81781C5-931A-4E78-99A1-C4B1BEFAA9DC}">
      <dgm:prSet/>
      <dgm:spPr/>
      <dgm:t>
        <a:bodyPr/>
        <a:lstStyle/>
        <a:p>
          <a:endParaRPr lang="en-US"/>
        </a:p>
      </dgm:t>
    </dgm:pt>
    <dgm:pt modelId="{A182B209-8253-4167-8C95-BE2D8D3A23EC}" type="sibTrans" cxnId="{B81781C5-931A-4E78-99A1-C4B1BEFAA9DC}">
      <dgm:prSet/>
      <dgm:spPr/>
      <dgm:t>
        <a:bodyPr/>
        <a:lstStyle/>
        <a:p>
          <a:endParaRPr lang="en-US"/>
        </a:p>
      </dgm:t>
    </dgm:pt>
    <dgm:pt modelId="{C70618A1-864D-4472-9966-9A620554066C}">
      <dgm:prSet/>
      <dgm:spPr/>
      <dgm:t>
        <a:bodyPr/>
        <a:lstStyle/>
        <a:p>
          <a:pPr>
            <a:defRPr cap="all"/>
          </a:pPr>
          <a:r>
            <a:rPr lang="en-US" dirty="0"/>
            <a:t>EHCPs are staying</a:t>
          </a:r>
        </a:p>
      </dgm:t>
    </dgm:pt>
    <dgm:pt modelId="{EAD028CC-B340-4D75-A1AD-4EED6CE4A416}" type="parTrans" cxnId="{0871819D-EAD0-4775-8363-2D41D9401925}">
      <dgm:prSet/>
      <dgm:spPr/>
      <dgm:t>
        <a:bodyPr/>
        <a:lstStyle/>
        <a:p>
          <a:endParaRPr lang="en-US"/>
        </a:p>
      </dgm:t>
    </dgm:pt>
    <dgm:pt modelId="{10945254-143F-4DEA-B7A4-063ACF141ADF}" type="sibTrans" cxnId="{0871819D-EAD0-4775-8363-2D41D9401925}">
      <dgm:prSet/>
      <dgm:spPr/>
      <dgm:t>
        <a:bodyPr/>
        <a:lstStyle/>
        <a:p>
          <a:endParaRPr lang="en-US"/>
        </a:p>
      </dgm:t>
    </dgm:pt>
    <dgm:pt modelId="{C4764225-4A3C-4691-A6BF-88D0221338CD}">
      <dgm:prSet/>
      <dgm:spPr/>
      <dgm:t>
        <a:bodyPr/>
        <a:lstStyle/>
        <a:p>
          <a:pPr>
            <a:defRPr cap="all"/>
          </a:pPr>
          <a:r>
            <a:rPr lang="en-US" dirty="0"/>
            <a:t>Change will be gradual</a:t>
          </a:r>
        </a:p>
      </dgm:t>
    </dgm:pt>
    <dgm:pt modelId="{C2EF7EEE-708C-4D66-B4A4-4B63EF329B53}" type="parTrans" cxnId="{AFD220EC-9942-46F7-A82F-C2B22DE5AC0F}">
      <dgm:prSet/>
      <dgm:spPr/>
      <dgm:t>
        <a:bodyPr/>
        <a:lstStyle/>
        <a:p>
          <a:endParaRPr lang="en-US"/>
        </a:p>
      </dgm:t>
    </dgm:pt>
    <dgm:pt modelId="{AD3C8B18-2302-47EE-A764-30F237550039}" type="sibTrans" cxnId="{AFD220EC-9942-46F7-A82F-C2B22DE5AC0F}">
      <dgm:prSet/>
      <dgm:spPr/>
      <dgm:t>
        <a:bodyPr/>
        <a:lstStyle/>
        <a:p>
          <a:endParaRPr lang="en-US"/>
        </a:p>
      </dgm:t>
    </dgm:pt>
    <dgm:pt modelId="{15276B7F-C44C-4FF8-9793-660822877A58}" type="pres">
      <dgm:prSet presAssocID="{B5F788EB-85FB-4DE4-8C25-64ECB2AB55D5}" presName="root" presStyleCnt="0">
        <dgm:presLayoutVars>
          <dgm:dir/>
          <dgm:resizeHandles val="exact"/>
        </dgm:presLayoutVars>
      </dgm:prSet>
      <dgm:spPr/>
    </dgm:pt>
    <dgm:pt modelId="{7152CF84-274C-415D-B84D-7A24E3B88F28}" type="pres">
      <dgm:prSet presAssocID="{3708B160-0EF4-4E15-875B-E854FFD97A20}" presName="compNode" presStyleCnt="0"/>
      <dgm:spPr/>
    </dgm:pt>
    <dgm:pt modelId="{A002BF96-ACD4-4CA6-BB87-CD88C7244C81}" type="pres">
      <dgm:prSet presAssocID="{3708B160-0EF4-4E15-875B-E854FFD97A20}" presName="iconBgRect" presStyleLbl="bgShp" presStyleIdx="0" presStyleCnt="3"/>
      <dgm:spPr/>
    </dgm:pt>
    <dgm:pt modelId="{5DABE334-F2A7-4F5C-9631-AC65E30DDC67}" type="pres">
      <dgm:prSet presAssocID="{3708B160-0EF4-4E15-875B-E854FFD97A2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4FA59D9C-F0BB-4C49-9502-B0C7478879F0}" type="pres">
      <dgm:prSet presAssocID="{3708B160-0EF4-4E15-875B-E854FFD97A20}" presName="spaceRect" presStyleCnt="0"/>
      <dgm:spPr/>
    </dgm:pt>
    <dgm:pt modelId="{DB956824-1780-4A36-B3BC-3810E289075C}" type="pres">
      <dgm:prSet presAssocID="{3708B160-0EF4-4E15-875B-E854FFD97A20}" presName="textRect" presStyleLbl="revTx" presStyleIdx="0" presStyleCnt="3">
        <dgm:presLayoutVars>
          <dgm:chMax val="1"/>
          <dgm:chPref val="1"/>
        </dgm:presLayoutVars>
      </dgm:prSet>
      <dgm:spPr/>
    </dgm:pt>
    <dgm:pt modelId="{58C71F75-6432-4BC6-A73A-18FB8674D8AA}" type="pres">
      <dgm:prSet presAssocID="{A182B209-8253-4167-8C95-BE2D8D3A23EC}" presName="sibTrans" presStyleCnt="0"/>
      <dgm:spPr/>
    </dgm:pt>
    <dgm:pt modelId="{055E6398-FA92-4DED-AEC4-9EF40EC93EA7}" type="pres">
      <dgm:prSet presAssocID="{C70618A1-864D-4472-9966-9A620554066C}" presName="compNode" presStyleCnt="0"/>
      <dgm:spPr/>
    </dgm:pt>
    <dgm:pt modelId="{062B290D-62AD-4821-BFB5-9C85A274FE06}" type="pres">
      <dgm:prSet presAssocID="{C70618A1-864D-4472-9966-9A620554066C}" presName="iconBgRect" presStyleLbl="bgShp" presStyleIdx="1" presStyleCnt="3"/>
      <dgm:spPr/>
    </dgm:pt>
    <dgm:pt modelId="{1A849D5F-60A9-41D8-8CC4-0356030FA02E}" type="pres">
      <dgm:prSet presAssocID="{C70618A1-864D-4472-9966-9A620554066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ought bubble"/>
        </a:ext>
      </dgm:extLst>
    </dgm:pt>
    <dgm:pt modelId="{14BD8B23-7877-4352-AADD-C0CC7C7B1CC8}" type="pres">
      <dgm:prSet presAssocID="{C70618A1-864D-4472-9966-9A620554066C}" presName="spaceRect" presStyleCnt="0"/>
      <dgm:spPr/>
    </dgm:pt>
    <dgm:pt modelId="{8174A101-13EF-44E4-894A-1D737F9309A0}" type="pres">
      <dgm:prSet presAssocID="{C70618A1-864D-4472-9966-9A620554066C}" presName="textRect" presStyleLbl="revTx" presStyleIdx="1" presStyleCnt="3">
        <dgm:presLayoutVars>
          <dgm:chMax val="1"/>
          <dgm:chPref val="1"/>
        </dgm:presLayoutVars>
      </dgm:prSet>
      <dgm:spPr/>
    </dgm:pt>
    <dgm:pt modelId="{FFD003F8-2D8D-46E1-8FCC-4DC0BDAF4EA6}" type="pres">
      <dgm:prSet presAssocID="{10945254-143F-4DEA-B7A4-063ACF141ADF}" presName="sibTrans" presStyleCnt="0"/>
      <dgm:spPr/>
    </dgm:pt>
    <dgm:pt modelId="{7173F120-AEE3-4C68-93DA-8165328057C9}" type="pres">
      <dgm:prSet presAssocID="{C4764225-4A3C-4691-A6BF-88D0221338CD}" presName="compNode" presStyleCnt="0"/>
      <dgm:spPr/>
    </dgm:pt>
    <dgm:pt modelId="{9BE13CD9-9044-460D-96DD-F5DFAF2E9568}" type="pres">
      <dgm:prSet presAssocID="{C4764225-4A3C-4691-A6BF-88D0221338CD}" presName="iconBgRect" presStyleLbl="bgShp" presStyleIdx="2" presStyleCnt="3"/>
      <dgm:spPr/>
    </dgm:pt>
    <dgm:pt modelId="{E3CD8147-7E3B-4B26-B82F-2407FF88FB09}" type="pres">
      <dgm:prSet presAssocID="{C4764225-4A3C-4691-A6BF-88D0221338C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orkflow"/>
        </a:ext>
      </dgm:extLst>
    </dgm:pt>
    <dgm:pt modelId="{C1A5B0F6-6407-4F40-9F1E-5130C48C70E8}" type="pres">
      <dgm:prSet presAssocID="{C4764225-4A3C-4691-A6BF-88D0221338CD}" presName="spaceRect" presStyleCnt="0"/>
      <dgm:spPr/>
    </dgm:pt>
    <dgm:pt modelId="{3D6C26FF-D6E8-4D8A-BCF4-44461273AB38}" type="pres">
      <dgm:prSet presAssocID="{C4764225-4A3C-4691-A6BF-88D0221338CD}" presName="textRect" presStyleLbl="revTx" presStyleIdx="2" presStyleCnt="3">
        <dgm:presLayoutVars>
          <dgm:chMax val="1"/>
          <dgm:chPref val="1"/>
        </dgm:presLayoutVars>
      </dgm:prSet>
      <dgm:spPr/>
    </dgm:pt>
  </dgm:ptLst>
  <dgm:cxnLst>
    <dgm:cxn modelId="{B0906250-2023-4700-9302-E073F811EA6D}" type="presOf" srcId="{C70618A1-864D-4472-9966-9A620554066C}" destId="{8174A101-13EF-44E4-894A-1D737F9309A0}" srcOrd="0" destOrd="0" presId="urn:microsoft.com/office/officeart/2018/5/layout/IconCircleLabelList"/>
    <dgm:cxn modelId="{4FC59252-38DA-4BA9-B3E1-1843D12E24D6}" type="presOf" srcId="{C4764225-4A3C-4691-A6BF-88D0221338CD}" destId="{3D6C26FF-D6E8-4D8A-BCF4-44461273AB38}" srcOrd="0" destOrd="0" presId="urn:microsoft.com/office/officeart/2018/5/layout/IconCircleLabelList"/>
    <dgm:cxn modelId="{0871819D-EAD0-4775-8363-2D41D9401925}" srcId="{B5F788EB-85FB-4DE4-8C25-64ECB2AB55D5}" destId="{C70618A1-864D-4472-9966-9A620554066C}" srcOrd="1" destOrd="0" parTransId="{EAD028CC-B340-4D75-A1AD-4EED6CE4A416}" sibTransId="{10945254-143F-4DEA-B7A4-063ACF141ADF}"/>
    <dgm:cxn modelId="{B81781C5-931A-4E78-99A1-C4B1BEFAA9DC}" srcId="{B5F788EB-85FB-4DE4-8C25-64ECB2AB55D5}" destId="{3708B160-0EF4-4E15-875B-E854FFD97A20}" srcOrd="0" destOrd="0" parTransId="{A87D26A6-7D25-4D95-87C3-B8FC39D27AA3}" sibTransId="{A182B209-8253-4167-8C95-BE2D8D3A23EC}"/>
    <dgm:cxn modelId="{DB44C8C5-EF71-4211-8BE3-7EAEA69A9E12}" type="presOf" srcId="{B5F788EB-85FB-4DE4-8C25-64ECB2AB55D5}" destId="{15276B7F-C44C-4FF8-9793-660822877A58}" srcOrd="0" destOrd="0" presId="urn:microsoft.com/office/officeart/2018/5/layout/IconCircleLabelList"/>
    <dgm:cxn modelId="{AFD220EC-9942-46F7-A82F-C2B22DE5AC0F}" srcId="{B5F788EB-85FB-4DE4-8C25-64ECB2AB55D5}" destId="{C4764225-4A3C-4691-A6BF-88D0221338CD}" srcOrd="2" destOrd="0" parTransId="{C2EF7EEE-708C-4D66-B4A4-4B63EF329B53}" sibTransId="{AD3C8B18-2302-47EE-A764-30F237550039}"/>
    <dgm:cxn modelId="{E0B456FB-0726-4190-A9A4-5D0A537EEF32}" type="presOf" srcId="{3708B160-0EF4-4E15-875B-E854FFD97A20}" destId="{DB956824-1780-4A36-B3BC-3810E289075C}" srcOrd="0" destOrd="0" presId="urn:microsoft.com/office/officeart/2018/5/layout/IconCircleLabelList"/>
    <dgm:cxn modelId="{76DEAE0B-1CF7-4096-9461-6A1AEB721F7C}" type="presParOf" srcId="{15276B7F-C44C-4FF8-9793-660822877A58}" destId="{7152CF84-274C-415D-B84D-7A24E3B88F28}" srcOrd="0" destOrd="0" presId="urn:microsoft.com/office/officeart/2018/5/layout/IconCircleLabelList"/>
    <dgm:cxn modelId="{88885C8C-7132-4320-B951-CC5A81F6D31E}" type="presParOf" srcId="{7152CF84-274C-415D-B84D-7A24E3B88F28}" destId="{A002BF96-ACD4-4CA6-BB87-CD88C7244C81}" srcOrd="0" destOrd="0" presId="urn:microsoft.com/office/officeart/2018/5/layout/IconCircleLabelList"/>
    <dgm:cxn modelId="{1C85F616-1049-4615-A353-ECFF739F9B2B}" type="presParOf" srcId="{7152CF84-274C-415D-B84D-7A24E3B88F28}" destId="{5DABE334-F2A7-4F5C-9631-AC65E30DDC67}" srcOrd="1" destOrd="0" presId="urn:microsoft.com/office/officeart/2018/5/layout/IconCircleLabelList"/>
    <dgm:cxn modelId="{194F5056-47C9-40B1-96DC-ED9BC8DCD59F}" type="presParOf" srcId="{7152CF84-274C-415D-B84D-7A24E3B88F28}" destId="{4FA59D9C-F0BB-4C49-9502-B0C7478879F0}" srcOrd="2" destOrd="0" presId="urn:microsoft.com/office/officeart/2018/5/layout/IconCircleLabelList"/>
    <dgm:cxn modelId="{7A68726F-27BC-4FB0-A62A-EA4F52AB8112}" type="presParOf" srcId="{7152CF84-274C-415D-B84D-7A24E3B88F28}" destId="{DB956824-1780-4A36-B3BC-3810E289075C}" srcOrd="3" destOrd="0" presId="urn:microsoft.com/office/officeart/2018/5/layout/IconCircleLabelList"/>
    <dgm:cxn modelId="{D1D67420-6CE0-405C-B165-2FAE8DE8F0DC}" type="presParOf" srcId="{15276B7F-C44C-4FF8-9793-660822877A58}" destId="{58C71F75-6432-4BC6-A73A-18FB8674D8AA}" srcOrd="1" destOrd="0" presId="urn:microsoft.com/office/officeart/2018/5/layout/IconCircleLabelList"/>
    <dgm:cxn modelId="{C1C8E675-8D1A-4D30-99AC-143370131AA7}" type="presParOf" srcId="{15276B7F-C44C-4FF8-9793-660822877A58}" destId="{055E6398-FA92-4DED-AEC4-9EF40EC93EA7}" srcOrd="2" destOrd="0" presId="urn:microsoft.com/office/officeart/2018/5/layout/IconCircleLabelList"/>
    <dgm:cxn modelId="{245689B3-DDEC-4727-8E47-B8F8D1E31AB2}" type="presParOf" srcId="{055E6398-FA92-4DED-AEC4-9EF40EC93EA7}" destId="{062B290D-62AD-4821-BFB5-9C85A274FE06}" srcOrd="0" destOrd="0" presId="urn:microsoft.com/office/officeart/2018/5/layout/IconCircleLabelList"/>
    <dgm:cxn modelId="{ED9D0264-8A87-411A-8F35-F9194ED81AE5}" type="presParOf" srcId="{055E6398-FA92-4DED-AEC4-9EF40EC93EA7}" destId="{1A849D5F-60A9-41D8-8CC4-0356030FA02E}" srcOrd="1" destOrd="0" presId="urn:microsoft.com/office/officeart/2018/5/layout/IconCircleLabelList"/>
    <dgm:cxn modelId="{CCB8F4B7-D4C6-439C-A183-9BC01F9FD97C}" type="presParOf" srcId="{055E6398-FA92-4DED-AEC4-9EF40EC93EA7}" destId="{14BD8B23-7877-4352-AADD-C0CC7C7B1CC8}" srcOrd="2" destOrd="0" presId="urn:microsoft.com/office/officeart/2018/5/layout/IconCircleLabelList"/>
    <dgm:cxn modelId="{CC0F1918-7FDE-46EC-AC8D-D823A1845BD1}" type="presParOf" srcId="{055E6398-FA92-4DED-AEC4-9EF40EC93EA7}" destId="{8174A101-13EF-44E4-894A-1D737F9309A0}" srcOrd="3" destOrd="0" presId="urn:microsoft.com/office/officeart/2018/5/layout/IconCircleLabelList"/>
    <dgm:cxn modelId="{A2D0D8A4-D152-4919-AEAD-9B794AC79A46}" type="presParOf" srcId="{15276B7F-C44C-4FF8-9793-660822877A58}" destId="{FFD003F8-2D8D-46E1-8FCC-4DC0BDAF4EA6}" srcOrd="3" destOrd="0" presId="urn:microsoft.com/office/officeart/2018/5/layout/IconCircleLabelList"/>
    <dgm:cxn modelId="{0FF80FFE-5CB8-434C-A29A-7AAF2DB01604}" type="presParOf" srcId="{15276B7F-C44C-4FF8-9793-660822877A58}" destId="{7173F120-AEE3-4C68-93DA-8165328057C9}" srcOrd="4" destOrd="0" presId="urn:microsoft.com/office/officeart/2018/5/layout/IconCircleLabelList"/>
    <dgm:cxn modelId="{1534FD76-A093-4E68-928C-B90DEAD14DD4}" type="presParOf" srcId="{7173F120-AEE3-4C68-93DA-8165328057C9}" destId="{9BE13CD9-9044-460D-96DD-F5DFAF2E9568}" srcOrd="0" destOrd="0" presId="urn:microsoft.com/office/officeart/2018/5/layout/IconCircleLabelList"/>
    <dgm:cxn modelId="{E182CD70-BC17-4C1E-AC11-277CF5D19A89}" type="presParOf" srcId="{7173F120-AEE3-4C68-93DA-8165328057C9}" destId="{E3CD8147-7E3B-4B26-B82F-2407FF88FB09}" srcOrd="1" destOrd="0" presId="urn:microsoft.com/office/officeart/2018/5/layout/IconCircleLabelList"/>
    <dgm:cxn modelId="{D44A79DE-6B0E-49D5-8756-E509F8F23462}" type="presParOf" srcId="{7173F120-AEE3-4C68-93DA-8165328057C9}" destId="{C1A5B0F6-6407-4F40-9F1E-5130C48C70E8}" srcOrd="2" destOrd="0" presId="urn:microsoft.com/office/officeart/2018/5/layout/IconCircleLabelList"/>
    <dgm:cxn modelId="{CCF5B61F-3D92-4301-A68D-85E93B6FF7FB}" type="presParOf" srcId="{7173F120-AEE3-4C68-93DA-8165328057C9}" destId="{3D6C26FF-D6E8-4D8A-BCF4-44461273AB38}"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F33898-9A82-4073-9548-5FD1A2E3005D}" type="doc">
      <dgm:prSet loTypeId="urn:microsoft.com/office/officeart/2005/8/layout/default" loCatId="list" qsTypeId="urn:microsoft.com/office/officeart/2005/8/quickstyle/simple2" qsCatId="simple" csTypeId="urn:microsoft.com/office/officeart/2005/8/colors/accent3_2" csCatId="accent3" phldr="1"/>
      <dgm:spPr/>
      <dgm:t>
        <a:bodyPr/>
        <a:lstStyle/>
        <a:p>
          <a:endParaRPr lang="en-US"/>
        </a:p>
      </dgm:t>
    </dgm:pt>
    <dgm:pt modelId="{8C577753-E4C0-47BB-AD85-3DFD78EA2AB1}">
      <dgm:prSet custT="1"/>
      <dgm:spPr/>
      <dgm:t>
        <a:bodyPr/>
        <a:lstStyle/>
        <a:p>
          <a:r>
            <a:rPr lang="en-US" sz="1400" u="none" dirty="0">
              <a:solidFill>
                <a:schemeClr val="tx1"/>
              </a:solidFill>
            </a:rPr>
            <a:t>Rising numbers of children with SEND : </a:t>
          </a:r>
          <a:r>
            <a:rPr lang="en-GB" sz="1400" b="0" i="0" u="none" dirty="0">
              <a:solidFill>
                <a:schemeClr val="tx1"/>
              </a:solidFill>
            </a:rPr>
            <a:t>Around 1.7 million children in England have </a:t>
          </a:r>
          <a:r>
            <a:rPr lang="en-GB" sz="1400" b="0" i="0" u="none"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SEND</a:t>
          </a:r>
          <a:r>
            <a:rPr lang="en-GB" sz="1400" b="0" i="0" u="none" dirty="0">
              <a:solidFill>
                <a:schemeClr val="tx1"/>
              </a:solidFill>
            </a:rPr>
            <a:t> – which is roughly one in five children in schools across the country.</a:t>
          </a:r>
          <a:endParaRPr lang="en-US" sz="1400" u="none" dirty="0">
            <a:solidFill>
              <a:schemeClr val="tx1"/>
            </a:solidFill>
          </a:endParaRPr>
        </a:p>
      </dgm:t>
    </dgm:pt>
    <dgm:pt modelId="{F060044D-D93A-4F4C-B7BE-ADE50A215C41}" type="parTrans" cxnId="{8523B6F7-CF49-4128-A79B-481A9972D5B0}">
      <dgm:prSet/>
      <dgm:spPr/>
      <dgm:t>
        <a:bodyPr/>
        <a:lstStyle/>
        <a:p>
          <a:endParaRPr lang="en-US"/>
        </a:p>
      </dgm:t>
    </dgm:pt>
    <dgm:pt modelId="{A2B6693A-3227-412C-936B-B303B96855D7}" type="sibTrans" cxnId="{8523B6F7-CF49-4128-A79B-481A9972D5B0}">
      <dgm:prSet/>
      <dgm:spPr/>
      <dgm:t>
        <a:bodyPr/>
        <a:lstStyle/>
        <a:p>
          <a:endParaRPr lang="en-US"/>
        </a:p>
      </dgm:t>
    </dgm:pt>
    <dgm:pt modelId="{810D630B-A620-4AF4-9D8D-4D665702F2DD}">
      <dgm:prSet/>
      <dgm:spPr/>
      <dgm:t>
        <a:bodyPr/>
        <a:lstStyle/>
        <a:p>
          <a:r>
            <a:rPr lang="en-US" dirty="0">
              <a:solidFill>
                <a:schemeClr val="tx1"/>
              </a:solidFill>
            </a:rPr>
            <a:t>Nationally there are long waiting times</a:t>
          </a:r>
          <a:r>
            <a:rPr lang="en-GB" dirty="0">
              <a:solidFill>
                <a:schemeClr val="tx1"/>
              </a:solidFill>
            </a:rPr>
            <a:t> for children to receive support</a:t>
          </a:r>
          <a:endParaRPr lang="en-US" dirty="0">
            <a:solidFill>
              <a:schemeClr val="tx1"/>
            </a:solidFill>
          </a:endParaRPr>
        </a:p>
      </dgm:t>
    </dgm:pt>
    <dgm:pt modelId="{173C5EE6-1ABB-401F-ADDA-873EB07D77DE}" type="parTrans" cxnId="{028C874D-B67E-4891-AD1C-1D140F8369D9}">
      <dgm:prSet/>
      <dgm:spPr/>
      <dgm:t>
        <a:bodyPr/>
        <a:lstStyle/>
        <a:p>
          <a:endParaRPr lang="en-US"/>
        </a:p>
      </dgm:t>
    </dgm:pt>
    <dgm:pt modelId="{97F4F739-CAA4-407A-A59B-0602AC8B6080}" type="sibTrans" cxnId="{028C874D-B67E-4891-AD1C-1D140F8369D9}">
      <dgm:prSet/>
      <dgm:spPr/>
      <dgm:t>
        <a:bodyPr/>
        <a:lstStyle/>
        <a:p>
          <a:endParaRPr lang="en-US"/>
        </a:p>
      </dgm:t>
    </dgm:pt>
    <dgm:pt modelId="{02A1B355-74DA-431F-A6D9-07503102E742}">
      <dgm:prSet/>
      <dgm:spPr/>
      <dgm:t>
        <a:bodyPr/>
        <a:lstStyle/>
        <a:p>
          <a:r>
            <a:rPr lang="en-US" dirty="0">
              <a:solidFill>
                <a:schemeClr val="tx1"/>
              </a:solidFill>
            </a:rPr>
            <a:t>Difference between areas</a:t>
          </a:r>
          <a:r>
            <a:rPr lang="en-GB" dirty="0">
              <a:solidFill>
                <a:schemeClr val="tx1"/>
              </a:solidFill>
            </a:rPr>
            <a:t> of England </a:t>
          </a:r>
          <a:endParaRPr lang="en-US" dirty="0">
            <a:solidFill>
              <a:schemeClr val="tx1"/>
            </a:solidFill>
          </a:endParaRPr>
        </a:p>
      </dgm:t>
    </dgm:pt>
    <dgm:pt modelId="{747E04DC-EF68-4688-B9B4-F7285F06A58A}" type="parTrans" cxnId="{E9F30331-BD2C-414B-9D2D-8430E220B584}">
      <dgm:prSet/>
      <dgm:spPr/>
      <dgm:t>
        <a:bodyPr/>
        <a:lstStyle/>
        <a:p>
          <a:endParaRPr lang="en-US"/>
        </a:p>
      </dgm:t>
    </dgm:pt>
    <dgm:pt modelId="{4223E970-E0B5-44EB-8B32-35F75488E380}" type="sibTrans" cxnId="{E9F30331-BD2C-414B-9D2D-8430E220B584}">
      <dgm:prSet/>
      <dgm:spPr/>
      <dgm:t>
        <a:bodyPr/>
        <a:lstStyle/>
        <a:p>
          <a:endParaRPr lang="en-US"/>
        </a:p>
      </dgm:t>
    </dgm:pt>
    <dgm:pt modelId="{9F317A80-5F3C-46D5-B102-7FAFB1CE9973}">
      <dgm:prSet/>
      <dgm:spPr/>
      <dgm:t>
        <a:bodyPr/>
        <a:lstStyle/>
        <a:p>
          <a:r>
            <a:rPr lang="en-US" dirty="0">
              <a:solidFill>
                <a:schemeClr val="tx1"/>
              </a:solidFill>
            </a:rPr>
            <a:t>Ongoing pressure on families, schools and Local Authorities</a:t>
          </a:r>
        </a:p>
      </dgm:t>
    </dgm:pt>
    <dgm:pt modelId="{CE605E2F-FDE1-497D-A597-BCA041BE2917}" type="parTrans" cxnId="{8013D5ED-9AD4-4E82-ABF7-09C2652CFD17}">
      <dgm:prSet/>
      <dgm:spPr/>
      <dgm:t>
        <a:bodyPr/>
        <a:lstStyle/>
        <a:p>
          <a:endParaRPr lang="en-US"/>
        </a:p>
      </dgm:t>
    </dgm:pt>
    <dgm:pt modelId="{46BE0D94-9D9C-4194-A08C-EA03F566A72F}" type="sibTrans" cxnId="{8013D5ED-9AD4-4E82-ABF7-09C2652CFD17}">
      <dgm:prSet/>
      <dgm:spPr/>
      <dgm:t>
        <a:bodyPr/>
        <a:lstStyle/>
        <a:p>
          <a:endParaRPr lang="en-US"/>
        </a:p>
      </dgm:t>
    </dgm:pt>
    <dgm:pt modelId="{49F8C925-C816-43FC-BC70-41AB4A9993FF}">
      <dgm:prSet/>
      <dgm:spPr/>
      <dgm:t>
        <a:bodyPr/>
        <a:lstStyle/>
        <a:p>
          <a:r>
            <a:rPr lang="en-GB" dirty="0">
              <a:solidFill>
                <a:schemeClr val="tx1"/>
              </a:solidFill>
            </a:rPr>
            <a:t>The Government acknowledges that the current system is not working well</a:t>
          </a:r>
          <a:endParaRPr lang="en-US" dirty="0">
            <a:solidFill>
              <a:schemeClr val="tx1"/>
            </a:solidFill>
          </a:endParaRPr>
        </a:p>
      </dgm:t>
    </dgm:pt>
    <dgm:pt modelId="{AE3876EE-63C9-4C1D-BCA4-A99A2E6E534C}" type="parTrans" cxnId="{795E52B6-D746-49E5-94C2-E79ABBBE30E6}">
      <dgm:prSet/>
      <dgm:spPr/>
      <dgm:t>
        <a:bodyPr/>
        <a:lstStyle/>
        <a:p>
          <a:endParaRPr lang="en-US"/>
        </a:p>
      </dgm:t>
    </dgm:pt>
    <dgm:pt modelId="{8BE9473B-ECB7-4804-8F47-ABF355656F88}" type="sibTrans" cxnId="{795E52B6-D746-49E5-94C2-E79ABBBE30E6}">
      <dgm:prSet/>
      <dgm:spPr/>
      <dgm:t>
        <a:bodyPr/>
        <a:lstStyle/>
        <a:p>
          <a:endParaRPr lang="en-US"/>
        </a:p>
      </dgm:t>
    </dgm:pt>
    <dgm:pt modelId="{D46E3266-0B97-40ED-9BC5-FA6AF6C240CD}" type="pres">
      <dgm:prSet presAssocID="{74F33898-9A82-4073-9548-5FD1A2E3005D}" presName="diagram" presStyleCnt="0">
        <dgm:presLayoutVars>
          <dgm:dir/>
          <dgm:resizeHandles val="exact"/>
        </dgm:presLayoutVars>
      </dgm:prSet>
      <dgm:spPr/>
    </dgm:pt>
    <dgm:pt modelId="{C0C6A5F3-428A-4A92-BA11-AB62EAEF474A}" type="pres">
      <dgm:prSet presAssocID="{8C577753-E4C0-47BB-AD85-3DFD78EA2AB1}" presName="node" presStyleLbl="node1" presStyleIdx="0" presStyleCnt="5">
        <dgm:presLayoutVars>
          <dgm:bulletEnabled val="1"/>
        </dgm:presLayoutVars>
      </dgm:prSet>
      <dgm:spPr/>
    </dgm:pt>
    <dgm:pt modelId="{280E71EC-A776-418E-8409-C94F3046959A}" type="pres">
      <dgm:prSet presAssocID="{A2B6693A-3227-412C-936B-B303B96855D7}" presName="sibTrans" presStyleCnt="0"/>
      <dgm:spPr/>
    </dgm:pt>
    <dgm:pt modelId="{C4F36B08-245D-4D34-ACEC-205B1E086063}" type="pres">
      <dgm:prSet presAssocID="{810D630B-A620-4AF4-9D8D-4D665702F2DD}" presName="node" presStyleLbl="node1" presStyleIdx="1" presStyleCnt="5">
        <dgm:presLayoutVars>
          <dgm:bulletEnabled val="1"/>
        </dgm:presLayoutVars>
      </dgm:prSet>
      <dgm:spPr/>
    </dgm:pt>
    <dgm:pt modelId="{DD20F7F6-EDE5-4917-AB85-AD7F9CE58ED8}" type="pres">
      <dgm:prSet presAssocID="{97F4F739-CAA4-407A-A59B-0602AC8B6080}" presName="sibTrans" presStyleCnt="0"/>
      <dgm:spPr/>
    </dgm:pt>
    <dgm:pt modelId="{5490677E-B9F4-4B11-86F7-BF508EE906A7}" type="pres">
      <dgm:prSet presAssocID="{02A1B355-74DA-431F-A6D9-07503102E742}" presName="node" presStyleLbl="node1" presStyleIdx="2" presStyleCnt="5">
        <dgm:presLayoutVars>
          <dgm:bulletEnabled val="1"/>
        </dgm:presLayoutVars>
      </dgm:prSet>
      <dgm:spPr/>
    </dgm:pt>
    <dgm:pt modelId="{EE1100BA-4CF2-4EC3-9F5B-AD6B5C38C8FC}" type="pres">
      <dgm:prSet presAssocID="{4223E970-E0B5-44EB-8B32-35F75488E380}" presName="sibTrans" presStyleCnt="0"/>
      <dgm:spPr/>
    </dgm:pt>
    <dgm:pt modelId="{7126831E-61CA-4FB6-A009-2666DCC86D9F}" type="pres">
      <dgm:prSet presAssocID="{9F317A80-5F3C-46D5-B102-7FAFB1CE9973}" presName="node" presStyleLbl="node1" presStyleIdx="3" presStyleCnt="5">
        <dgm:presLayoutVars>
          <dgm:bulletEnabled val="1"/>
        </dgm:presLayoutVars>
      </dgm:prSet>
      <dgm:spPr/>
    </dgm:pt>
    <dgm:pt modelId="{4BF99EA0-4330-4442-B556-ECEBD92013AB}" type="pres">
      <dgm:prSet presAssocID="{46BE0D94-9D9C-4194-A08C-EA03F566A72F}" presName="sibTrans" presStyleCnt="0"/>
      <dgm:spPr/>
    </dgm:pt>
    <dgm:pt modelId="{DE04A34D-055D-4FF2-9982-4D7274D3F138}" type="pres">
      <dgm:prSet presAssocID="{49F8C925-C816-43FC-BC70-41AB4A9993FF}" presName="node" presStyleLbl="node1" presStyleIdx="4" presStyleCnt="5">
        <dgm:presLayoutVars>
          <dgm:bulletEnabled val="1"/>
        </dgm:presLayoutVars>
      </dgm:prSet>
      <dgm:spPr/>
    </dgm:pt>
  </dgm:ptLst>
  <dgm:cxnLst>
    <dgm:cxn modelId="{F35C5603-5107-420B-83A7-7C5E762BAB37}" type="presOf" srcId="{74F33898-9A82-4073-9548-5FD1A2E3005D}" destId="{D46E3266-0B97-40ED-9BC5-FA6AF6C240CD}" srcOrd="0" destOrd="0" presId="urn:microsoft.com/office/officeart/2005/8/layout/default"/>
    <dgm:cxn modelId="{914EBA29-8F2D-43DC-9D66-6309CB239647}" type="presOf" srcId="{49F8C925-C816-43FC-BC70-41AB4A9993FF}" destId="{DE04A34D-055D-4FF2-9982-4D7274D3F138}" srcOrd="0" destOrd="0" presId="urn:microsoft.com/office/officeart/2005/8/layout/default"/>
    <dgm:cxn modelId="{A3196A2E-6D66-4508-AC12-8FC016FB0BA7}" type="presOf" srcId="{02A1B355-74DA-431F-A6D9-07503102E742}" destId="{5490677E-B9F4-4B11-86F7-BF508EE906A7}" srcOrd="0" destOrd="0" presId="urn:microsoft.com/office/officeart/2005/8/layout/default"/>
    <dgm:cxn modelId="{E9F30331-BD2C-414B-9D2D-8430E220B584}" srcId="{74F33898-9A82-4073-9548-5FD1A2E3005D}" destId="{02A1B355-74DA-431F-A6D9-07503102E742}" srcOrd="2" destOrd="0" parTransId="{747E04DC-EF68-4688-B9B4-F7285F06A58A}" sibTransId="{4223E970-E0B5-44EB-8B32-35F75488E380}"/>
    <dgm:cxn modelId="{028C874D-B67E-4891-AD1C-1D140F8369D9}" srcId="{74F33898-9A82-4073-9548-5FD1A2E3005D}" destId="{810D630B-A620-4AF4-9D8D-4D665702F2DD}" srcOrd="1" destOrd="0" parTransId="{173C5EE6-1ABB-401F-ADDA-873EB07D77DE}" sibTransId="{97F4F739-CAA4-407A-A59B-0602AC8B6080}"/>
    <dgm:cxn modelId="{0F3F9A87-06B2-45D9-99BA-938F99272487}" type="presOf" srcId="{8C577753-E4C0-47BB-AD85-3DFD78EA2AB1}" destId="{C0C6A5F3-428A-4A92-BA11-AB62EAEF474A}" srcOrd="0" destOrd="0" presId="urn:microsoft.com/office/officeart/2005/8/layout/default"/>
    <dgm:cxn modelId="{795E52B6-D746-49E5-94C2-E79ABBBE30E6}" srcId="{74F33898-9A82-4073-9548-5FD1A2E3005D}" destId="{49F8C925-C816-43FC-BC70-41AB4A9993FF}" srcOrd="4" destOrd="0" parTransId="{AE3876EE-63C9-4C1D-BCA4-A99A2E6E534C}" sibTransId="{8BE9473B-ECB7-4804-8F47-ABF355656F88}"/>
    <dgm:cxn modelId="{8013D5ED-9AD4-4E82-ABF7-09C2652CFD17}" srcId="{74F33898-9A82-4073-9548-5FD1A2E3005D}" destId="{9F317A80-5F3C-46D5-B102-7FAFB1CE9973}" srcOrd="3" destOrd="0" parTransId="{CE605E2F-FDE1-497D-A597-BCA041BE2917}" sibTransId="{46BE0D94-9D9C-4194-A08C-EA03F566A72F}"/>
    <dgm:cxn modelId="{1D5C16EE-29E5-4035-97CC-B6EE45A605A6}" type="presOf" srcId="{810D630B-A620-4AF4-9D8D-4D665702F2DD}" destId="{C4F36B08-245D-4D34-ACEC-205B1E086063}" srcOrd="0" destOrd="0" presId="urn:microsoft.com/office/officeart/2005/8/layout/default"/>
    <dgm:cxn modelId="{14AB2CEE-3E91-407D-8CCF-016094CD528B}" type="presOf" srcId="{9F317A80-5F3C-46D5-B102-7FAFB1CE9973}" destId="{7126831E-61CA-4FB6-A009-2666DCC86D9F}" srcOrd="0" destOrd="0" presId="urn:microsoft.com/office/officeart/2005/8/layout/default"/>
    <dgm:cxn modelId="{8523B6F7-CF49-4128-A79B-481A9972D5B0}" srcId="{74F33898-9A82-4073-9548-5FD1A2E3005D}" destId="{8C577753-E4C0-47BB-AD85-3DFD78EA2AB1}" srcOrd="0" destOrd="0" parTransId="{F060044D-D93A-4F4C-B7BE-ADE50A215C41}" sibTransId="{A2B6693A-3227-412C-936B-B303B96855D7}"/>
    <dgm:cxn modelId="{F713E09A-54F6-446F-8567-9A6230185D30}" type="presParOf" srcId="{D46E3266-0B97-40ED-9BC5-FA6AF6C240CD}" destId="{C0C6A5F3-428A-4A92-BA11-AB62EAEF474A}" srcOrd="0" destOrd="0" presId="urn:microsoft.com/office/officeart/2005/8/layout/default"/>
    <dgm:cxn modelId="{4DCF98AD-9E67-4020-A456-17A38A989183}" type="presParOf" srcId="{D46E3266-0B97-40ED-9BC5-FA6AF6C240CD}" destId="{280E71EC-A776-418E-8409-C94F3046959A}" srcOrd="1" destOrd="0" presId="urn:microsoft.com/office/officeart/2005/8/layout/default"/>
    <dgm:cxn modelId="{7617C504-4626-454A-8610-DCB28E9D7116}" type="presParOf" srcId="{D46E3266-0B97-40ED-9BC5-FA6AF6C240CD}" destId="{C4F36B08-245D-4D34-ACEC-205B1E086063}" srcOrd="2" destOrd="0" presId="urn:microsoft.com/office/officeart/2005/8/layout/default"/>
    <dgm:cxn modelId="{BDE78803-841E-4756-AD30-43E573308388}" type="presParOf" srcId="{D46E3266-0B97-40ED-9BC5-FA6AF6C240CD}" destId="{DD20F7F6-EDE5-4917-AB85-AD7F9CE58ED8}" srcOrd="3" destOrd="0" presId="urn:microsoft.com/office/officeart/2005/8/layout/default"/>
    <dgm:cxn modelId="{F73CC488-2757-449C-AE56-D6490F5B240B}" type="presParOf" srcId="{D46E3266-0B97-40ED-9BC5-FA6AF6C240CD}" destId="{5490677E-B9F4-4B11-86F7-BF508EE906A7}" srcOrd="4" destOrd="0" presId="urn:microsoft.com/office/officeart/2005/8/layout/default"/>
    <dgm:cxn modelId="{DFB81112-3A17-4E95-BF4A-03BCC1126C3D}" type="presParOf" srcId="{D46E3266-0B97-40ED-9BC5-FA6AF6C240CD}" destId="{EE1100BA-4CF2-4EC3-9F5B-AD6B5C38C8FC}" srcOrd="5" destOrd="0" presId="urn:microsoft.com/office/officeart/2005/8/layout/default"/>
    <dgm:cxn modelId="{E213CB1C-2186-4992-B0DB-10AF9B4C8469}" type="presParOf" srcId="{D46E3266-0B97-40ED-9BC5-FA6AF6C240CD}" destId="{7126831E-61CA-4FB6-A009-2666DCC86D9F}" srcOrd="6" destOrd="0" presId="urn:microsoft.com/office/officeart/2005/8/layout/default"/>
    <dgm:cxn modelId="{1CFDF0E4-E070-4D39-9853-7F554A9130C7}" type="presParOf" srcId="{D46E3266-0B97-40ED-9BC5-FA6AF6C240CD}" destId="{4BF99EA0-4330-4442-B556-ECEBD92013AB}" srcOrd="7" destOrd="0" presId="urn:microsoft.com/office/officeart/2005/8/layout/default"/>
    <dgm:cxn modelId="{288FB12B-BA1C-4239-B86A-F5F679E4DDED}" type="presParOf" srcId="{D46E3266-0B97-40ED-9BC5-FA6AF6C240CD}" destId="{DE04A34D-055D-4FF2-9982-4D7274D3F138}"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7E46FF-61C2-408F-898B-166D3B5D5FA6}" type="doc">
      <dgm:prSet loTypeId="urn:microsoft.com/office/officeart/2008/layout/LinedList" loCatId="list" qsTypeId="urn:microsoft.com/office/officeart/2005/8/quickstyle/simple4" qsCatId="simple" csTypeId="urn:microsoft.com/office/officeart/2005/8/colors/accent3_2" csCatId="accent3" phldr="1"/>
      <dgm:spPr/>
      <dgm:t>
        <a:bodyPr/>
        <a:lstStyle/>
        <a:p>
          <a:endParaRPr lang="en-US"/>
        </a:p>
      </dgm:t>
    </dgm:pt>
    <dgm:pt modelId="{E3981041-E024-4EFB-9FEF-C4B7BDC1A4FD}">
      <dgm:prSet/>
      <dgm:spPr/>
      <dgm:t>
        <a:bodyPr/>
        <a:lstStyle/>
        <a:p>
          <a:r>
            <a:rPr lang="en-US"/>
            <a:t>Earlier support</a:t>
          </a:r>
        </a:p>
      </dgm:t>
    </dgm:pt>
    <dgm:pt modelId="{1926CB50-43E1-410D-84A8-7B705A141DB4}" type="parTrans" cxnId="{2D324E98-C994-4406-B555-4878B976AA15}">
      <dgm:prSet/>
      <dgm:spPr/>
      <dgm:t>
        <a:bodyPr/>
        <a:lstStyle/>
        <a:p>
          <a:endParaRPr lang="en-US"/>
        </a:p>
      </dgm:t>
    </dgm:pt>
    <dgm:pt modelId="{F8A3130F-2E05-4E71-8ADF-AEF4A4BC19DF}" type="sibTrans" cxnId="{2D324E98-C994-4406-B555-4878B976AA15}">
      <dgm:prSet/>
      <dgm:spPr/>
      <dgm:t>
        <a:bodyPr/>
        <a:lstStyle/>
        <a:p>
          <a:endParaRPr lang="en-US"/>
        </a:p>
      </dgm:t>
    </dgm:pt>
    <dgm:pt modelId="{83D7483A-80A9-4F86-B28D-23DD860D4A84}">
      <dgm:prSet/>
      <dgm:spPr/>
      <dgm:t>
        <a:bodyPr/>
        <a:lstStyle/>
        <a:p>
          <a:r>
            <a:rPr lang="en-US" dirty="0"/>
            <a:t>Better inclusion in mainstream schools</a:t>
          </a:r>
        </a:p>
      </dgm:t>
    </dgm:pt>
    <dgm:pt modelId="{E2C70DB2-CEA5-40E3-A93A-2F284E8AC85A}" type="parTrans" cxnId="{2C3CD786-C016-4BFE-8276-8BA035239B52}">
      <dgm:prSet/>
      <dgm:spPr/>
      <dgm:t>
        <a:bodyPr/>
        <a:lstStyle/>
        <a:p>
          <a:endParaRPr lang="en-US"/>
        </a:p>
      </dgm:t>
    </dgm:pt>
    <dgm:pt modelId="{931D4377-84D3-4F0F-9139-29B6BDA440AD}" type="sibTrans" cxnId="{2C3CD786-C016-4BFE-8276-8BA035239B52}">
      <dgm:prSet/>
      <dgm:spPr/>
      <dgm:t>
        <a:bodyPr/>
        <a:lstStyle/>
        <a:p>
          <a:endParaRPr lang="en-US"/>
        </a:p>
      </dgm:t>
    </dgm:pt>
    <dgm:pt modelId="{3702D528-7E74-4ED7-AB59-15CE0D2C8F38}">
      <dgm:prSet/>
      <dgm:spPr/>
      <dgm:t>
        <a:bodyPr/>
        <a:lstStyle/>
        <a:p>
          <a:r>
            <a:rPr lang="en-US"/>
            <a:t>Clearer accountability</a:t>
          </a:r>
        </a:p>
      </dgm:t>
    </dgm:pt>
    <dgm:pt modelId="{18ACF69E-25EA-4648-9FB0-82A405EA5E8B}" type="parTrans" cxnId="{7E5B6FFA-646A-4A26-84A0-42711A82F69C}">
      <dgm:prSet/>
      <dgm:spPr/>
      <dgm:t>
        <a:bodyPr/>
        <a:lstStyle/>
        <a:p>
          <a:endParaRPr lang="en-US"/>
        </a:p>
      </dgm:t>
    </dgm:pt>
    <dgm:pt modelId="{BF52372B-BD92-47CA-9997-140D3E6FB942}" type="sibTrans" cxnId="{7E5B6FFA-646A-4A26-84A0-42711A82F69C}">
      <dgm:prSet/>
      <dgm:spPr/>
      <dgm:t>
        <a:bodyPr/>
        <a:lstStyle/>
        <a:p>
          <a:endParaRPr lang="en-US"/>
        </a:p>
      </dgm:t>
    </dgm:pt>
    <dgm:pt modelId="{86A67FCB-2C30-4E63-895C-0254A23B5F80}">
      <dgm:prSet/>
      <dgm:spPr/>
      <dgm:t>
        <a:bodyPr/>
        <a:lstStyle/>
        <a:p>
          <a:r>
            <a:rPr lang="en-US"/>
            <a:t>Less bureaucracy</a:t>
          </a:r>
        </a:p>
      </dgm:t>
    </dgm:pt>
    <dgm:pt modelId="{F4744ACE-3846-42F8-B077-DDB31F2EE118}" type="parTrans" cxnId="{C531856F-230C-45EA-8960-801D88FD4746}">
      <dgm:prSet/>
      <dgm:spPr/>
      <dgm:t>
        <a:bodyPr/>
        <a:lstStyle/>
        <a:p>
          <a:endParaRPr lang="en-US"/>
        </a:p>
      </dgm:t>
    </dgm:pt>
    <dgm:pt modelId="{D2431923-AB90-4B82-8CDA-EAE24837FEFD}" type="sibTrans" cxnId="{C531856F-230C-45EA-8960-801D88FD4746}">
      <dgm:prSet/>
      <dgm:spPr/>
      <dgm:t>
        <a:bodyPr/>
        <a:lstStyle/>
        <a:p>
          <a:endParaRPr lang="en-US"/>
        </a:p>
      </dgm:t>
    </dgm:pt>
    <dgm:pt modelId="{E29A0775-6219-41C9-B687-04A58AF260A5}" type="pres">
      <dgm:prSet presAssocID="{F47E46FF-61C2-408F-898B-166D3B5D5FA6}" presName="vert0" presStyleCnt="0">
        <dgm:presLayoutVars>
          <dgm:dir/>
          <dgm:animOne val="branch"/>
          <dgm:animLvl val="lvl"/>
        </dgm:presLayoutVars>
      </dgm:prSet>
      <dgm:spPr/>
    </dgm:pt>
    <dgm:pt modelId="{021F1D63-F854-455E-90B0-9EEE806E0D85}" type="pres">
      <dgm:prSet presAssocID="{E3981041-E024-4EFB-9FEF-C4B7BDC1A4FD}" presName="thickLine" presStyleLbl="alignNode1" presStyleIdx="0" presStyleCnt="4"/>
      <dgm:spPr/>
    </dgm:pt>
    <dgm:pt modelId="{D9DE5520-6356-4B53-A728-1776907FA59F}" type="pres">
      <dgm:prSet presAssocID="{E3981041-E024-4EFB-9FEF-C4B7BDC1A4FD}" presName="horz1" presStyleCnt="0"/>
      <dgm:spPr/>
    </dgm:pt>
    <dgm:pt modelId="{FCBD7404-24B9-4387-885E-5E1F9902CEC9}" type="pres">
      <dgm:prSet presAssocID="{E3981041-E024-4EFB-9FEF-C4B7BDC1A4FD}" presName="tx1" presStyleLbl="revTx" presStyleIdx="0" presStyleCnt="4"/>
      <dgm:spPr/>
    </dgm:pt>
    <dgm:pt modelId="{6C830B2D-9983-4799-9711-BC53D2977A12}" type="pres">
      <dgm:prSet presAssocID="{E3981041-E024-4EFB-9FEF-C4B7BDC1A4FD}" presName="vert1" presStyleCnt="0"/>
      <dgm:spPr/>
    </dgm:pt>
    <dgm:pt modelId="{136DA435-6901-437E-8514-7D29395DCF9E}" type="pres">
      <dgm:prSet presAssocID="{83D7483A-80A9-4F86-B28D-23DD860D4A84}" presName="thickLine" presStyleLbl="alignNode1" presStyleIdx="1" presStyleCnt="4"/>
      <dgm:spPr/>
    </dgm:pt>
    <dgm:pt modelId="{52BD867F-9518-4A36-9E44-F7783572BA08}" type="pres">
      <dgm:prSet presAssocID="{83D7483A-80A9-4F86-B28D-23DD860D4A84}" presName="horz1" presStyleCnt="0"/>
      <dgm:spPr/>
    </dgm:pt>
    <dgm:pt modelId="{E7F24FA5-1AFC-40B9-857C-EDF620CA27F7}" type="pres">
      <dgm:prSet presAssocID="{83D7483A-80A9-4F86-B28D-23DD860D4A84}" presName="tx1" presStyleLbl="revTx" presStyleIdx="1" presStyleCnt="4"/>
      <dgm:spPr/>
    </dgm:pt>
    <dgm:pt modelId="{0CC35621-B6BC-4BB2-8E55-7C4BCDD06F65}" type="pres">
      <dgm:prSet presAssocID="{83D7483A-80A9-4F86-B28D-23DD860D4A84}" presName="vert1" presStyleCnt="0"/>
      <dgm:spPr/>
    </dgm:pt>
    <dgm:pt modelId="{C042B83C-DB3A-45EB-A8A2-6F8728800C59}" type="pres">
      <dgm:prSet presAssocID="{3702D528-7E74-4ED7-AB59-15CE0D2C8F38}" presName="thickLine" presStyleLbl="alignNode1" presStyleIdx="2" presStyleCnt="4"/>
      <dgm:spPr/>
    </dgm:pt>
    <dgm:pt modelId="{42D6A5A5-5B9C-4DB1-BAF3-124CDDAF114D}" type="pres">
      <dgm:prSet presAssocID="{3702D528-7E74-4ED7-AB59-15CE0D2C8F38}" presName="horz1" presStyleCnt="0"/>
      <dgm:spPr/>
    </dgm:pt>
    <dgm:pt modelId="{910685E6-2983-453F-BCAA-9E64D2987862}" type="pres">
      <dgm:prSet presAssocID="{3702D528-7E74-4ED7-AB59-15CE0D2C8F38}" presName="tx1" presStyleLbl="revTx" presStyleIdx="2" presStyleCnt="4"/>
      <dgm:spPr/>
    </dgm:pt>
    <dgm:pt modelId="{D2529D5B-EB02-4B91-AFA1-7F6570806B5D}" type="pres">
      <dgm:prSet presAssocID="{3702D528-7E74-4ED7-AB59-15CE0D2C8F38}" presName="vert1" presStyleCnt="0"/>
      <dgm:spPr/>
    </dgm:pt>
    <dgm:pt modelId="{F3FACF4D-1143-4E97-B260-DF247A36022F}" type="pres">
      <dgm:prSet presAssocID="{86A67FCB-2C30-4E63-895C-0254A23B5F80}" presName="thickLine" presStyleLbl="alignNode1" presStyleIdx="3" presStyleCnt="4"/>
      <dgm:spPr/>
    </dgm:pt>
    <dgm:pt modelId="{45AF2AD2-0120-441B-88C5-56078953C8A8}" type="pres">
      <dgm:prSet presAssocID="{86A67FCB-2C30-4E63-895C-0254A23B5F80}" presName="horz1" presStyleCnt="0"/>
      <dgm:spPr/>
    </dgm:pt>
    <dgm:pt modelId="{BA215160-1AB8-4E38-90BB-C61CAE313CB9}" type="pres">
      <dgm:prSet presAssocID="{86A67FCB-2C30-4E63-895C-0254A23B5F80}" presName="tx1" presStyleLbl="revTx" presStyleIdx="3" presStyleCnt="4"/>
      <dgm:spPr/>
    </dgm:pt>
    <dgm:pt modelId="{C9CBBD21-168D-4372-AEBD-D34F680B331E}" type="pres">
      <dgm:prSet presAssocID="{86A67FCB-2C30-4E63-895C-0254A23B5F80}" presName="vert1" presStyleCnt="0"/>
      <dgm:spPr/>
    </dgm:pt>
  </dgm:ptLst>
  <dgm:cxnLst>
    <dgm:cxn modelId="{ADC82C10-D908-48D6-85FD-B4693A47D3C4}" type="presOf" srcId="{3702D528-7E74-4ED7-AB59-15CE0D2C8F38}" destId="{910685E6-2983-453F-BCAA-9E64D2987862}" srcOrd="0" destOrd="0" presId="urn:microsoft.com/office/officeart/2008/layout/LinedList"/>
    <dgm:cxn modelId="{434F2134-7FD3-48BD-BC0A-A94B293B8DAD}" type="presOf" srcId="{83D7483A-80A9-4F86-B28D-23DD860D4A84}" destId="{E7F24FA5-1AFC-40B9-857C-EDF620CA27F7}" srcOrd="0" destOrd="0" presId="urn:microsoft.com/office/officeart/2008/layout/LinedList"/>
    <dgm:cxn modelId="{C531856F-230C-45EA-8960-801D88FD4746}" srcId="{F47E46FF-61C2-408F-898B-166D3B5D5FA6}" destId="{86A67FCB-2C30-4E63-895C-0254A23B5F80}" srcOrd="3" destOrd="0" parTransId="{F4744ACE-3846-42F8-B077-DDB31F2EE118}" sibTransId="{D2431923-AB90-4B82-8CDA-EAE24837FEFD}"/>
    <dgm:cxn modelId="{2C3CD786-C016-4BFE-8276-8BA035239B52}" srcId="{F47E46FF-61C2-408F-898B-166D3B5D5FA6}" destId="{83D7483A-80A9-4F86-B28D-23DD860D4A84}" srcOrd="1" destOrd="0" parTransId="{E2C70DB2-CEA5-40E3-A93A-2F284E8AC85A}" sibTransId="{931D4377-84D3-4F0F-9139-29B6BDA440AD}"/>
    <dgm:cxn modelId="{2D324E98-C994-4406-B555-4878B976AA15}" srcId="{F47E46FF-61C2-408F-898B-166D3B5D5FA6}" destId="{E3981041-E024-4EFB-9FEF-C4B7BDC1A4FD}" srcOrd="0" destOrd="0" parTransId="{1926CB50-43E1-410D-84A8-7B705A141DB4}" sibTransId="{F8A3130F-2E05-4E71-8ADF-AEF4A4BC19DF}"/>
    <dgm:cxn modelId="{5AA036AB-1FC0-4521-A872-2B2B121505C3}" type="presOf" srcId="{F47E46FF-61C2-408F-898B-166D3B5D5FA6}" destId="{E29A0775-6219-41C9-B687-04A58AF260A5}" srcOrd="0" destOrd="0" presId="urn:microsoft.com/office/officeart/2008/layout/LinedList"/>
    <dgm:cxn modelId="{E0B4B0AC-7E76-449E-BD7C-CD2A006C7B22}" type="presOf" srcId="{E3981041-E024-4EFB-9FEF-C4B7BDC1A4FD}" destId="{FCBD7404-24B9-4387-885E-5E1F9902CEC9}" srcOrd="0" destOrd="0" presId="urn:microsoft.com/office/officeart/2008/layout/LinedList"/>
    <dgm:cxn modelId="{EF24ABF0-1884-4E18-B4BC-1A942C4B9CB6}" type="presOf" srcId="{86A67FCB-2C30-4E63-895C-0254A23B5F80}" destId="{BA215160-1AB8-4E38-90BB-C61CAE313CB9}" srcOrd="0" destOrd="0" presId="urn:microsoft.com/office/officeart/2008/layout/LinedList"/>
    <dgm:cxn modelId="{7E5B6FFA-646A-4A26-84A0-42711A82F69C}" srcId="{F47E46FF-61C2-408F-898B-166D3B5D5FA6}" destId="{3702D528-7E74-4ED7-AB59-15CE0D2C8F38}" srcOrd="2" destOrd="0" parTransId="{18ACF69E-25EA-4648-9FB0-82A405EA5E8B}" sibTransId="{BF52372B-BD92-47CA-9997-140D3E6FB942}"/>
    <dgm:cxn modelId="{9C8425A9-F49B-4974-8AAA-9DFE02CF4359}" type="presParOf" srcId="{E29A0775-6219-41C9-B687-04A58AF260A5}" destId="{021F1D63-F854-455E-90B0-9EEE806E0D85}" srcOrd="0" destOrd="0" presId="urn:microsoft.com/office/officeart/2008/layout/LinedList"/>
    <dgm:cxn modelId="{7D1E77AC-0B14-4CCD-852C-FFFFCA707AE7}" type="presParOf" srcId="{E29A0775-6219-41C9-B687-04A58AF260A5}" destId="{D9DE5520-6356-4B53-A728-1776907FA59F}" srcOrd="1" destOrd="0" presId="urn:microsoft.com/office/officeart/2008/layout/LinedList"/>
    <dgm:cxn modelId="{20E0D527-AE6E-4370-993C-45945E698229}" type="presParOf" srcId="{D9DE5520-6356-4B53-A728-1776907FA59F}" destId="{FCBD7404-24B9-4387-885E-5E1F9902CEC9}" srcOrd="0" destOrd="0" presId="urn:microsoft.com/office/officeart/2008/layout/LinedList"/>
    <dgm:cxn modelId="{F3BB98E1-F42E-4DE4-9073-C03C4ADACE4A}" type="presParOf" srcId="{D9DE5520-6356-4B53-A728-1776907FA59F}" destId="{6C830B2D-9983-4799-9711-BC53D2977A12}" srcOrd="1" destOrd="0" presId="urn:microsoft.com/office/officeart/2008/layout/LinedList"/>
    <dgm:cxn modelId="{10DB1338-43F0-4149-B083-2D8F118F48FB}" type="presParOf" srcId="{E29A0775-6219-41C9-B687-04A58AF260A5}" destId="{136DA435-6901-437E-8514-7D29395DCF9E}" srcOrd="2" destOrd="0" presId="urn:microsoft.com/office/officeart/2008/layout/LinedList"/>
    <dgm:cxn modelId="{B6BD929B-442F-47DD-9917-6AF8CCBC25CD}" type="presParOf" srcId="{E29A0775-6219-41C9-B687-04A58AF260A5}" destId="{52BD867F-9518-4A36-9E44-F7783572BA08}" srcOrd="3" destOrd="0" presId="urn:microsoft.com/office/officeart/2008/layout/LinedList"/>
    <dgm:cxn modelId="{1984E986-4E47-425B-A81A-C4F3D23F3F56}" type="presParOf" srcId="{52BD867F-9518-4A36-9E44-F7783572BA08}" destId="{E7F24FA5-1AFC-40B9-857C-EDF620CA27F7}" srcOrd="0" destOrd="0" presId="urn:microsoft.com/office/officeart/2008/layout/LinedList"/>
    <dgm:cxn modelId="{56919725-24B0-4243-9F1F-146E8C581196}" type="presParOf" srcId="{52BD867F-9518-4A36-9E44-F7783572BA08}" destId="{0CC35621-B6BC-4BB2-8E55-7C4BCDD06F65}" srcOrd="1" destOrd="0" presId="urn:microsoft.com/office/officeart/2008/layout/LinedList"/>
    <dgm:cxn modelId="{DEB7A948-1D5C-4A50-86A4-23E03FB6DAD8}" type="presParOf" srcId="{E29A0775-6219-41C9-B687-04A58AF260A5}" destId="{C042B83C-DB3A-45EB-A8A2-6F8728800C59}" srcOrd="4" destOrd="0" presId="urn:microsoft.com/office/officeart/2008/layout/LinedList"/>
    <dgm:cxn modelId="{C7C06A6E-4F1D-4D61-8919-CC839644BAF3}" type="presParOf" srcId="{E29A0775-6219-41C9-B687-04A58AF260A5}" destId="{42D6A5A5-5B9C-4DB1-BAF3-124CDDAF114D}" srcOrd="5" destOrd="0" presId="urn:microsoft.com/office/officeart/2008/layout/LinedList"/>
    <dgm:cxn modelId="{7E21F7F8-3998-48F0-B087-3B73DE4B4AF8}" type="presParOf" srcId="{42D6A5A5-5B9C-4DB1-BAF3-124CDDAF114D}" destId="{910685E6-2983-453F-BCAA-9E64D2987862}" srcOrd="0" destOrd="0" presId="urn:microsoft.com/office/officeart/2008/layout/LinedList"/>
    <dgm:cxn modelId="{8ED5222E-7304-49CF-A0D9-78B250D2B679}" type="presParOf" srcId="{42D6A5A5-5B9C-4DB1-BAF3-124CDDAF114D}" destId="{D2529D5B-EB02-4B91-AFA1-7F6570806B5D}" srcOrd="1" destOrd="0" presId="urn:microsoft.com/office/officeart/2008/layout/LinedList"/>
    <dgm:cxn modelId="{8E72D265-25A3-49CA-8E6E-FBA130210A6B}" type="presParOf" srcId="{E29A0775-6219-41C9-B687-04A58AF260A5}" destId="{F3FACF4D-1143-4E97-B260-DF247A36022F}" srcOrd="6" destOrd="0" presId="urn:microsoft.com/office/officeart/2008/layout/LinedList"/>
    <dgm:cxn modelId="{46E7B8E6-EF52-4C55-91EC-E3FA58E8EFA6}" type="presParOf" srcId="{E29A0775-6219-41C9-B687-04A58AF260A5}" destId="{45AF2AD2-0120-441B-88C5-56078953C8A8}" srcOrd="7" destOrd="0" presId="urn:microsoft.com/office/officeart/2008/layout/LinedList"/>
    <dgm:cxn modelId="{72A77F88-976D-433F-A764-4BDA45B10C77}" type="presParOf" srcId="{45AF2AD2-0120-441B-88C5-56078953C8A8}" destId="{BA215160-1AB8-4E38-90BB-C61CAE313CB9}" srcOrd="0" destOrd="0" presId="urn:microsoft.com/office/officeart/2008/layout/LinedList"/>
    <dgm:cxn modelId="{DA0656C3-4D4C-404C-A15E-7D7E6224EC65}" type="presParOf" srcId="{45AF2AD2-0120-441B-88C5-56078953C8A8}" destId="{C9CBBD21-168D-4372-AEBD-D34F680B331E}"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AC2A7D-7BF1-4B87-909C-F027058EF91D}" type="doc">
      <dgm:prSet loTypeId="urn:microsoft.com/office/officeart/2005/8/layout/cycle1" loCatId="cycle" qsTypeId="urn:microsoft.com/office/officeart/2005/8/quickstyle/simple5" qsCatId="simple" csTypeId="urn:microsoft.com/office/officeart/2005/8/colors/accent2_2" csCatId="accent2" phldr="1"/>
      <dgm:spPr/>
      <dgm:t>
        <a:bodyPr/>
        <a:lstStyle/>
        <a:p>
          <a:endParaRPr lang="en-US"/>
        </a:p>
      </dgm:t>
    </dgm:pt>
    <dgm:pt modelId="{1FD99F79-AEB0-48B0-A3C0-0B007DD5C3FA}">
      <dgm:prSet custT="1"/>
      <dgm:spPr/>
      <dgm:t>
        <a:bodyPr/>
        <a:lstStyle/>
        <a:p>
          <a:r>
            <a:rPr lang="en-US" sz="1600" dirty="0"/>
            <a:t>For every child with additional needs including children with an EHCP</a:t>
          </a:r>
        </a:p>
      </dgm:t>
    </dgm:pt>
    <dgm:pt modelId="{32F5E19A-8342-4084-804A-675472D477B1}" type="parTrans" cxnId="{720808AE-C02A-40A7-9111-EB05C72F9178}">
      <dgm:prSet/>
      <dgm:spPr/>
      <dgm:t>
        <a:bodyPr/>
        <a:lstStyle/>
        <a:p>
          <a:endParaRPr lang="en-US"/>
        </a:p>
      </dgm:t>
    </dgm:pt>
    <dgm:pt modelId="{0DBBF593-A7BE-44FF-8C73-1371A48AAB6E}" type="sibTrans" cxnId="{720808AE-C02A-40A7-9111-EB05C72F9178}">
      <dgm:prSet/>
      <dgm:spPr/>
      <dgm:t>
        <a:bodyPr/>
        <a:lstStyle/>
        <a:p>
          <a:endParaRPr lang="en-US"/>
        </a:p>
      </dgm:t>
    </dgm:pt>
    <dgm:pt modelId="{961FEB12-1962-4A54-9D02-E9ADF63C71A0}">
      <dgm:prSet custT="1"/>
      <dgm:spPr/>
      <dgm:t>
        <a:bodyPr/>
        <a:lstStyle/>
        <a:p>
          <a:r>
            <a:rPr lang="en-US" sz="1600" dirty="0"/>
            <a:t>Digital record (not just on paper) for parents and teachers</a:t>
          </a:r>
        </a:p>
      </dgm:t>
    </dgm:pt>
    <dgm:pt modelId="{A036E590-BBFD-45DE-818A-4FE1AB6D6282}" type="parTrans" cxnId="{D4F2FFFD-CF61-4132-9815-35C36AB22C3D}">
      <dgm:prSet/>
      <dgm:spPr/>
      <dgm:t>
        <a:bodyPr/>
        <a:lstStyle/>
        <a:p>
          <a:endParaRPr lang="en-US"/>
        </a:p>
      </dgm:t>
    </dgm:pt>
    <dgm:pt modelId="{BCF903A1-4C37-44DD-B02C-2583C8D4E6C4}" type="sibTrans" cxnId="{D4F2FFFD-CF61-4132-9815-35C36AB22C3D}">
      <dgm:prSet/>
      <dgm:spPr/>
      <dgm:t>
        <a:bodyPr/>
        <a:lstStyle/>
        <a:p>
          <a:endParaRPr lang="en-US"/>
        </a:p>
      </dgm:t>
    </dgm:pt>
    <dgm:pt modelId="{55A2AA80-29CF-495A-9A96-961BDF16A041}">
      <dgm:prSet custT="1"/>
      <dgm:spPr/>
      <dgm:t>
        <a:bodyPr/>
        <a:lstStyle/>
        <a:p>
          <a:r>
            <a:rPr lang="en-US" sz="1600" dirty="0"/>
            <a:t>Every nursery, school and college will have a legal duty to create an ISP for every child with SEND </a:t>
          </a:r>
        </a:p>
      </dgm:t>
    </dgm:pt>
    <dgm:pt modelId="{18E8DC4C-CBE2-4F74-A1A8-2783CF715866}" type="parTrans" cxnId="{ED86F05C-AF00-44EC-BFB3-C99DBDDBEFBF}">
      <dgm:prSet/>
      <dgm:spPr/>
      <dgm:t>
        <a:bodyPr/>
        <a:lstStyle/>
        <a:p>
          <a:endParaRPr lang="en-US"/>
        </a:p>
      </dgm:t>
    </dgm:pt>
    <dgm:pt modelId="{F2E80DB8-6C6F-44CC-81A4-D43B44AC8801}" type="sibTrans" cxnId="{ED86F05C-AF00-44EC-BFB3-C99DBDDBEFBF}">
      <dgm:prSet/>
      <dgm:spPr/>
      <dgm:t>
        <a:bodyPr/>
        <a:lstStyle/>
        <a:p>
          <a:endParaRPr lang="en-US"/>
        </a:p>
      </dgm:t>
    </dgm:pt>
    <dgm:pt modelId="{0347EB06-4A8F-4B56-89B9-BEE2ACBFCF0F}">
      <dgm:prSet/>
      <dgm:spPr/>
      <dgm:t>
        <a:bodyPr/>
        <a:lstStyle/>
        <a:p>
          <a:r>
            <a:rPr lang="en-US" dirty="0"/>
            <a:t>Reviewed regularly with parents to make sure it is suitable for your child</a:t>
          </a:r>
        </a:p>
      </dgm:t>
    </dgm:pt>
    <dgm:pt modelId="{D844129A-C457-44FF-9230-50CA1B12D018}" type="parTrans" cxnId="{BD08488E-94C9-44B1-83CB-98493BA7C20B}">
      <dgm:prSet/>
      <dgm:spPr/>
      <dgm:t>
        <a:bodyPr/>
        <a:lstStyle/>
        <a:p>
          <a:endParaRPr lang="en-US"/>
        </a:p>
      </dgm:t>
    </dgm:pt>
    <dgm:pt modelId="{473F8FE8-4BA9-4023-95B7-1B170D8DFB70}" type="sibTrans" cxnId="{BD08488E-94C9-44B1-83CB-98493BA7C20B}">
      <dgm:prSet/>
      <dgm:spPr/>
      <dgm:t>
        <a:bodyPr/>
        <a:lstStyle/>
        <a:p>
          <a:endParaRPr lang="en-US"/>
        </a:p>
      </dgm:t>
    </dgm:pt>
    <dgm:pt modelId="{4CA2B0B4-696E-4316-A8BC-4535135FA79D}" type="pres">
      <dgm:prSet presAssocID="{08AC2A7D-7BF1-4B87-909C-F027058EF91D}" presName="cycle" presStyleCnt="0">
        <dgm:presLayoutVars>
          <dgm:dir/>
          <dgm:resizeHandles val="exact"/>
        </dgm:presLayoutVars>
      </dgm:prSet>
      <dgm:spPr/>
    </dgm:pt>
    <dgm:pt modelId="{8BC39EA8-FF18-418D-9061-73CF0F041124}" type="pres">
      <dgm:prSet presAssocID="{1FD99F79-AEB0-48B0-A3C0-0B007DD5C3FA}" presName="dummy" presStyleCnt="0"/>
      <dgm:spPr/>
    </dgm:pt>
    <dgm:pt modelId="{24B0E22A-56AC-4F19-BD3A-64ED4FFDE398}" type="pres">
      <dgm:prSet presAssocID="{1FD99F79-AEB0-48B0-A3C0-0B007DD5C3FA}" presName="node" presStyleLbl="revTx" presStyleIdx="0" presStyleCnt="4">
        <dgm:presLayoutVars>
          <dgm:bulletEnabled val="1"/>
        </dgm:presLayoutVars>
      </dgm:prSet>
      <dgm:spPr/>
    </dgm:pt>
    <dgm:pt modelId="{77AFE775-F108-4A7A-A672-61C49DBE5EC8}" type="pres">
      <dgm:prSet presAssocID="{0DBBF593-A7BE-44FF-8C73-1371A48AAB6E}" presName="sibTrans" presStyleLbl="node1" presStyleIdx="0" presStyleCnt="4" custLinFactNeighborX="-8179" custLinFactNeighborY="-3084"/>
      <dgm:spPr/>
    </dgm:pt>
    <dgm:pt modelId="{F1CAB750-102F-4E1D-A54D-6686922ADAC8}" type="pres">
      <dgm:prSet presAssocID="{961FEB12-1962-4A54-9D02-E9ADF63C71A0}" presName="dummy" presStyleCnt="0"/>
      <dgm:spPr/>
    </dgm:pt>
    <dgm:pt modelId="{CF160E7B-363D-4842-BF16-48E6A69BD99C}" type="pres">
      <dgm:prSet presAssocID="{961FEB12-1962-4A54-9D02-E9ADF63C71A0}" presName="node" presStyleLbl="revTx" presStyleIdx="1" presStyleCnt="4">
        <dgm:presLayoutVars>
          <dgm:bulletEnabled val="1"/>
        </dgm:presLayoutVars>
      </dgm:prSet>
      <dgm:spPr/>
    </dgm:pt>
    <dgm:pt modelId="{511D906F-5634-425F-A6FC-3B28F99A307F}" type="pres">
      <dgm:prSet presAssocID="{BCF903A1-4C37-44DD-B02C-2583C8D4E6C4}" presName="sibTrans" presStyleLbl="node1" presStyleIdx="1" presStyleCnt="4"/>
      <dgm:spPr/>
    </dgm:pt>
    <dgm:pt modelId="{1DDF3EA4-B860-43DF-A880-DEC66A699EA6}" type="pres">
      <dgm:prSet presAssocID="{55A2AA80-29CF-495A-9A96-961BDF16A041}" presName="dummy" presStyleCnt="0"/>
      <dgm:spPr/>
    </dgm:pt>
    <dgm:pt modelId="{576EDA88-FEC8-4367-A78E-634516A4A617}" type="pres">
      <dgm:prSet presAssocID="{55A2AA80-29CF-495A-9A96-961BDF16A041}" presName="node" presStyleLbl="revTx" presStyleIdx="2" presStyleCnt="4">
        <dgm:presLayoutVars>
          <dgm:bulletEnabled val="1"/>
        </dgm:presLayoutVars>
      </dgm:prSet>
      <dgm:spPr/>
    </dgm:pt>
    <dgm:pt modelId="{4E8BB12F-4E76-485F-8346-EC9F57289188}" type="pres">
      <dgm:prSet presAssocID="{F2E80DB8-6C6F-44CC-81A4-D43B44AC8801}" presName="sibTrans" presStyleLbl="node1" presStyleIdx="2" presStyleCnt="4" custLinFactNeighborX="9241" custLinFactNeighborY="-3511"/>
      <dgm:spPr/>
    </dgm:pt>
    <dgm:pt modelId="{DB10440C-4B41-4447-BFE9-5ED9806BBBE4}" type="pres">
      <dgm:prSet presAssocID="{0347EB06-4A8F-4B56-89B9-BEE2ACBFCF0F}" presName="dummy" presStyleCnt="0"/>
      <dgm:spPr/>
    </dgm:pt>
    <dgm:pt modelId="{B3676051-49BF-4CC2-B4DC-47CD9F3BD1C3}" type="pres">
      <dgm:prSet presAssocID="{0347EB06-4A8F-4B56-89B9-BEE2ACBFCF0F}" presName="node" presStyleLbl="revTx" presStyleIdx="3" presStyleCnt="4">
        <dgm:presLayoutVars>
          <dgm:bulletEnabled val="1"/>
        </dgm:presLayoutVars>
      </dgm:prSet>
      <dgm:spPr/>
    </dgm:pt>
    <dgm:pt modelId="{1736F4D2-F528-4170-964D-CE4FA59F5CEF}" type="pres">
      <dgm:prSet presAssocID="{473F8FE8-4BA9-4023-95B7-1B170D8DFB70}" presName="sibTrans" presStyleLbl="node1" presStyleIdx="3" presStyleCnt="4"/>
      <dgm:spPr/>
    </dgm:pt>
  </dgm:ptLst>
  <dgm:cxnLst>
    <dgm:cxn modelId="{2CEC1710-89C6-49E2-B1B8-373E069AD7D3}" type="presOf" srcId="{1FD99F79-AEB0-48B0-A3C0-0B007DD5C3FA}" destId="{24B0E22A-56AC-4F19-BD3A-64ED4FFDE398}" srcOrd="0" destOrd="0" presId="urn:microsoft.com/office/officeart/2005/8/layout/cycle1"/>
    <dgm:cxn modelId="{1F625C26-6FD4-40A6-94EF-066AAA7E29E0}" type="presOf" srcId="{55A2AA80-29CF-495A-9A96-961BDF16A041}" destId="{576EDA88-FEC8-4367-A78E-634516A4A617}" srcOrd="0" destOrd="0" presId="urn:microsoft.com/office/officeart/2005/8/layout/cycle1"/>
    <dgm:cxn modelId="{ED86F05C-AF00-44EC-BFB3-C99DBDDBEFBF}" srcId="{08AC2A7D-7BF1-4B87-909C-F027058EF91D}" destId="{55A2AA80-29CF-495A-9A96-961BDF16A041}" srcOrd="2" destOrd="0" parTransId="{18E8DC4C-CBE2-4F74-A1A8-2783CF715866}" sibTransId="{F2E80DB8-6C6F-44CC-81A4-D43B44AC8801}"/>
    <dgm:cxn modelId="{0E9BC861-7606-4931-A1D2-E9235BDB81F6}" type="presOf" srcId="{F2E80DB8-6C6F-44CC-81A4-D43B44AC8801}" destId="{4E8BB12F-4E76-485F-8346-EC9F57289188}" srcOrd="0" destOrd="0" presId="urn:microsoft.com/office/officeart/2005/8/layout/cycle1"/>
    <dgm:cxn modelId="{96EFF569-38C3-4909-BABC-92E0F1DEFB89}" type="presOf" srcId="{473F8FE8-4BA9-4023-95B7-1B170D8DFB70}" destId="{1736F4D2-F528-4170-964D-CE4FA59F5CEF}" srcOrd="0" destOrd="0" presId="urn:microsoft.com/office/officeart/2005/8/layout/cycle1"/>
    <dgm:cxn modelId="{6C9A5870-BCC2-420F-B55B-EE91FE0395BD}" type="presOf" srcId="{BCF903A1-4C37-44DD-B02C-2583C8D4E6C4}" destId="{511D906F-5634-425F-A6FC-3B28F99A307F}" srcOrd="0" destOrd="0" presId="urn:microsoft.com/office/officeart/2005/8/layout/cycle1"/>
    <dgm:cxn modelId="{995FDC74-45ED-485C-8EF5-F4566392D7F9}" type="presOf" srcId="{961FEB12-1962-4A54-9D02-E9ADF63C71A0}" destId="{CF160E7B-363D-4842-BF16-48E6A69BD99C}" srcOrd="0" destOrd="0" presId="urn:microsoft.com/office/officeart/2005/8/layout/cycle1"/>
    <dgm:cxn modelId="{F4E67875-A898-4D7C-B39C-82303911C019}" type="presOf" srcId="{08AC2A7D-7BF1-4B87-909C-F027058EF91D}" destId="{4CA2B0B4-696E-4316-A8BC-4535135FA79D}" srcOrd="0" destOrd="0" presId="urn:microsoft.com/office/officeart/2005/8/layout/cycle1"/>
    <dgm:cxn modelId="{BD08488E-94C9-44B1-83CB-98493BA7C20B}" srcId="{08AC2A7D-7BF1-4B87-909C-F027058EF91D}" destId="{0347EB06-4A8F-4B56-89B9-BEE2ACBFCF0F}" srcOrd="3" destOrd="0" parTransId="{D844129A-C457-44FF-9230-50CA1B12D018}" sibTransId="{473F8FE8-4BA9-4023-95B7-1B170D8DFB70}"/>
    <dgm:cxn modelId="{A9123AAC-B502-4D6F-9ABD-D4B242998EB2}" type="presOf" srcId="{0DBBF593-A7BE-44FF-8C73-1371A48AAB6E}" destId="{77AFE775-F108-4A7A-A672-61C49DBE5EC8}" srcOrd="0" destOrd="0" presId="urn:microsoft.com/office/officeart/2005/8/layout/cycle1"/>
    <dgm:cxn modelId="{720808AE-C02A-40A7-9111-EB05C72F9178}" srcId="{08AC2A7D-7BF1-4B87-909C-F027058EF91D}" destId="{1FD99F79-AEB0-48B0-A3C0-0B007DD5C3FA}" srcOrd="0" destOrd="0" parTransId="{32F5E19A-8342-4084-804A-675472D477B1}" sibTransId="{0DBBF593-A7BE-44FF-8C73-1371A48AAB6E}"/>
    <dgm:cxn modelId="{B7256BBE-A75F-4CAC-AB10-599AB6EBA3C0}" type="presOf" srcId="{0347EB06-4A8F-4B56-89B9-BEE2ACBFCF0F}" destId="{B3676051-49BF-4CC2-B4DC-47CD9F3BD1C3}" srcOrd="0" destOrd="0" presId="urn:microsoft.com/office/officeart/2005/8/layout/cycle1"/>
    <dgm:cxn modelId="{D4F2FFFD-CF61-4132-9815-35C36AB22C3D}" srcId="{08AC2A7D-7BF1-4B87-909C-F027058EF91D}" destId="{961FEB12-1962-4A54-9D02-E9ADF63C71A0}" srcOrd="1" destOrd="0" parTransId="{A036E590-BBFD-45DE-818A-4FE1AB6D6282}" sibTransId="{BCF903A1-4C37-44DD-B02C-2583C8D4E6C4}"/>
    <dgm:cxn modelId="{7B67FE41-580B-40C2-88EE-74BB714F3E09}" type="presParOf" srcId="{4CA2B0B4-696E-4316-A8BC-4535135FA79D}" destId="{8BC39EA8-FF18-418D-9061-73CF0F041124}" srcOrd="0" destOrd="0" presId="urn:microsoft.com/office/officeart/2005/8/layout/cycle1"/>
    <dgm:cxn modelId="{7E17C25E-B265-470F-BBC4-F6CC966396CD}" type="presParOf" srcId="{4CA2B0B4-696E-4316-A8BC-4535135FA79D}" destId="{24B0E22A-56AC-4F19-BD3A-64ED4FFDE398}" srcOrd="1" destOrd="0" presId="urn:microsoft.com/office/officeart/2005/8/layout/cycle1"/>
    <dgm:cxn modelId="{7824CD99-04D6-4708-A5C7-0653B994A039}" type="presParOf" srcId="{4CA2B0B4-696E-4316-A8BC-4535135FA79D}" destId="{77AFE775-F108-4A7A-A672-61C49DBE5EC8}" srcOrd="2" destOrd="0" presId="urn:microsoft.com/office/officeart/2005/8/layout/cycle1"/>
    <dgm:cxn modelId="{0AEC37AF-24AC-46C0-8315-9D088F215195}" type="presParOf" srcId="{4CA2B0B4-696E-4316-A8BC-4535135FA79D}" destId="{F1CAB750-102F-4E1D-A54D-6686922ADAC8}" srcOrd="3" destOrd="0" presId="urn:microsoft.com/office/officeart/2005/8/layout/cycle1"/>
    <dgm:cxn modelId="{6D04607B-98C4-46B5-8777-EF35B1040010}" type="presParOf" srcId="{4CA2B0B4-696E-4316-A8BC-4535135FA79D}" destId="{CF160E7B-363D-4842-BF16-48E6A69BD99C}" srcOrd="4" destOrd="0" presId="urn:microsoft.com/office/officeart/2005/8/layout/cycle1"/>
    <dgm:cxn modelId="{397875EA-EBC2-48A1-A720-784B19B6A8B0}" type="presParOf" srcId="{4CA2B0B4-696E-4316-A8BC-4535135FA79D}" destId="{511D906F-5634-425F-A6FC-3B28F99A307F}" srcOrd="5" destOrd="0" presId="urn:microsoft.com/office/officeart/2005/8/layout/cycle1"/>
    <dgm:cxn modelId="{0350C734-1285-415D-8062-9206F9E9844C}" type="presParOf" srcId="{4CA2B0B4-696E-4316-A8BC-4535135FA79D}" destId="{1DDF3EA4-B860-43DF-A880-DEC66A699EA6}" srcOrd="6" destOrd="0" presId="urn:microsoft.com/office/officeart/2005/8/layout/cycle1"/>
    <dgm:cxn modelId="{AE96BDD9-0F3B-44F5-9E38-D70BA46E461F}" type="presParOf" srcId="{4CA2B0B4-696E-4316-A8BC-4535135FA79D}" destId="{576EDA88-FEC8-4367-A78E-634516A4A617}" srcOrd="7" destOrd="0" presId="urn:microsoft.com/office/officeart/2005/8/layout/cycle1"/>
    <dgm:cxn modelId="{5A528584-C708-4E2B-818F-FE5DB349E59C}" type="presParOf" srcId="{4CA2B0B4-696E-4316-A8BC-4535135FA79D}" destId="{4E8BB12F-4E76-485F-8346-EC9F57289188}" srcOrd="8" destOrd="0" presId="urn:microsoft.com/office/officeart/2005/8/layout/cycle1"/>
    <dgm:cxn modelId="{558D0272-B431-4672-B391-6BEB992BDF35}" type="presParOf" srcId="{4CA2B0B4-696E-4316-A8BC-4535135FA79D}" destId="{DB10440C-4B41-4447-BFE9-5ED9806BBBE4}" srcOrd="9" destOrd="0" presId="urn:microsoft.com/office/officeart/2005/8/layout/cycle1"/>
    <dgm:cxn modelId="{4A1F084B-34CA-402F-8B4F-F458D7217B5B}" type="presParOf" srcId="{4CA2B0B4-696E-4316-A8BC-4535135FA79D}" destId="{B3676051-49BF-4CC2-B4DC-47CD9F3BD1C3}" srcOrd="10" destOrd="0" presId="urn:microsoft.com/office/officeart/2005/8/layout/cycle1"/>
    <dgm:cxn modelId="{433B2282-8567-4476-A936-7B0D750234A4}" type="presParOf" srcId="{4CA2B0B4-696E-4316-A8BC-4535135FA79D}" destId="{1736F4D2-F528-4170-964D-CE4FA59F5CEF}" srcOrd="11"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ED54AE-83DC-488A-AA7A-7D98A642FB4C}" type="doc">
      <dgm:prSet loTypeId="urn:microsoft.com/office/officeart/2016/7/layout/RepeatingBendingProcessNew" loCatId="process" qsTypeId="urn:microsoft.com/office/officeart/2005/8/quickstyle/simple1" qsCatId="simple" csTypeId="urn:microsoft.com/office/officeart/2005/8/colors/accent0_3" csCatId="mainScheme" phldr="1"/>
      <dgm:spPr/>
      <dgm:t>
        <a:bodyPr/>
        <a:lstStyle/>
        <a:p>
          <a:endParaRPr lang="en-US"/>
        </a:p>
      </dgm:t>
    </dgm:pt>
    <dgm:pt modelId="{D108B374-CA14-40F2-940D-4E97324CC4B4}">
      <dgm:prSet custT="1"/>
      <dgm:spPr>
        <a:solidFill>
          <a:srgbClr val="92D050"/>
        </a:solidFill>
      </dgm:spPr>
      <dgm:t>
        <a:bodyPr/>
        <a:lstStyle/>
        <a:p>
          <a:r>
            <a:rPr lang="en-US" sz="1600" dirty="0">
              <a:solidFill>
                <a:schemeClr val="tx1"/>
              </a:solidFill>
            </a:rPr>
            <a:t>EHCPs remain but they would be digital </a:t>
          </a:r>
        </a:p>
      </dgm:t>
    </dgm:pt>
    <dgm:pt modelId="{698A1D2D-5C09-40D4-9E8C-91378A82DFFD}" type="parTrans" cxnId="{1FA178A4-FF12-481F-80DF-5B46D5A94106}">
      <dgm:prSet/>
      <dgm:spPr/>
      <dgm:t>
        <a:bodyPr/>
        <a:lstStyle/>
        <a:p>
          <a:endParaRPr lang="en-US"/>
        </a:p>
      </dgm:t>
    </dgm:pt>
    <dgm:pt modelId="{B1A4122D-C548-4409-8F5A-99D62943A02E}" type="sibTrans" cxnId="{1FA178A4-FF12-481F-80DF-5B46D5A94106}">
      <dgm:prSet/>
      <dgm:spPr/>
      <dgm:t>
        <a:bodyPr/>
        <a:lstStyle/>
        <a:p>
          <a:endParaRPr lang="en-US"/>
        </a:p>
      </dgm:t>
    </dgm:pt>
    <dgm:pt modelId="{F62A10F7-A56D-47F8-98AE-0F4DDF68CE06}">
      <dgm:prSet custT="1"/>
      <dgm:spPr>
        <a:solidFill>
          <a:srgbClr val="92D050"/>
        </a:solidFill>
      </dgm:spPr>
      <dgm:t>
        <a:bodyPr/>
        <a:lstStyle/>
        <a:p>
          <a:r>
            <a:rPr lang="en-US" sz="1600" dirty="0">
              <a:solidFill>
                <a:schemeClr val="tx1"/>
              </a:solidFill>
            </a:rPr>
            <a:t>For children with the most complex needs</a:t>
          </a:r>
        </a:p>
      </dgm:t>
    </dgm:pt>
    <dgm:pt modelId="{D42FB99F-30D9-4567-BC7C-18096714D09C}" type="parTrans" cxnId="{357854E3-F66D-4E56-A9D2-9ADF6BE2C119}">
      <dgm:prSet/>
      <dgm:spPr/>
      <dgm:t>
        <a:bodyPr/>
        <a:lstStyle/>
        <a:p>
          <a:endParaRPr lang="en-US"/>
        </a:p>
      </dgm:t>
    </dgm:pt>
    <dgm:pt modelId="{C04FAD30-E45A-4336-ACDA-1AE99E45A894}" type="sibTrans" cxnId="{357854E3-F66D-4E56-A9D2-9ADF6BE2C119}">
      <dgm:prSet/>
      <dgm:spPr/>
      <dgm:t>
        <a:bodyPr/>
        <a:lstStyle/>
        <a:p>
          <a:endParaRPr lang="en-US"/>
        </a:p>
      </dgm:t>
    </dgm:pt>
    <dgm:pt modelId="{90126C4C-8CB1-490D-A8CE-BD88F93FCEA1}">
      <dgm:prSet/>
      <dgm:spPr>
        <a:solidFill>
          <a:srgbClr val="92D050"/>
        </a:solidFill>
      </dgm:spPr>
      <dgm:t>
        <a:bodyPr/>
        <a:lstStyle/>
        <a:p>
          <a:r>
            <a:rPr lang="en-US" dirty="0">
              <a:solidFill>
                <a:schemeClr val="tx1"/>
              </a:solidFill>
            </a:rPr>
            <a:t>The provision will be linked to a Specialist Provision Package</a:t>
          </a:r>
        </a:p>
      </dgm:t>
    </dgm:pt>
    <dgm:pt modelId="{9930C498-98AC-44CF-A7A6-AE553E046ABF}" type="parTrans" cxnId="{38828A60-A762-4B72-A625-7B1850F169E9}">
      <dgm:prSet/>
      <dgm:spPr/>
      <dgm:t>
        <a:bodyPr/>
        <a:lstStyle/>
        <a:p>
          <a:endParaRPr lang="en-US"/>
        </a:p>
      </dgm:t>
    </dgm:pt>
    <dgm:pt modelId="{A2FCC412-78FB-4462-8D1B-BF06D0BDB595}" type="sibTrans" cxnId="{38828A60-A762-4B72-A625-7B1850F169E9}">
      <dgm:prSet/>
      <dgm:spPr/>
      <dgm:t>
        <a:bodyPr/>
        <a:lstStyle/>
        <a:p>
          <a:endParaRPr lang="en-US"/>
        </a:p>
      </dgm:t>
    </dgm:pt>
    <dgm:pt modelId="{9EFB68A2-5EA2-4303-86D9-91D65EA63D03}">
      <dgm:prSet custT="1"/>
      <dgm:spPr>
        <a:solidFill>
          <a:srgbClr val="92D050"/>
        </a:solidFill>
      </dgm:spPr>
      <dgm:t>
        <a:bodyPr/>
        <a:lstStyle/>
        <a:p>
          <a:r>
            <a:rPr lang="en-GB" sz="1200" dirty="0">
              <a:solidFill>
                <a:schemeClr val="tx1"/>
              </a:solidFill>
            </a:rPr>
            <a:t>No child would ‘loose’ their existing EHCP or be asked to leave a special school. May be a re-assessment for younger children in mainstream schools. </a:t>
          </a:r>
          <a:endParaRPr lang="en-US" sz="1200" dirty="0">
            <a:solidFill>
              <a:schemeClr val="tx1"/>
            </a:solidFill>
          </a:endParaRPr>
        </a:p>
      </dgm:t>
    </dgm:pt>
    <dgm:pt modelId="{4FCB4EEC-A4EF-4CCC-8653-CA8541A1D4FC}" type="parTrans" cxnId="{63F354F7-BF13-4068-A5D4-964B56CE68F4}">
      <dgm:prSet/>
      <dgm:spPr/>
      <dgm:t>
        <a:bodyPr/>
        <a:lstStyle/>
        <a:p>
          <a:endParaRPr lang="en-US"/>
        </a:p>
      </dgm:t>
    </dgm:pt>
    <dgm:pt modelId="{08880AC5-D060-49FD-A8FE-4343875331CD}" type="sibTrans" cxnId="{63F354F7-BF13-4068-A5D4-964B56CE68F4}">
      <dgm:prSet/>
      <dgm:spPr/>
      <dgm:t>
        <a:bodyPr/>
        <a:lstStyle/>
        <a:p>
          <a:endParaRPr lang="en-US"/>
        </a:p>
      </dgm:t>
    </dgm:pt>
    <dgm:pt modelId="{08967C81-D130-4868-BA64-E52F040792DA}" type="pres">
      <dgm:prSet presAssocID="{10ED54AE-83DC-488A-AA7A-7D98A642FB4C}" presName="Name0" presStyleCnt="0">
        <dgm:presLayoutVars>
          <dgm:dir/>
          <dgm:resizeHandles val="exact"/>
        </dgm:presLayoutVars>
      </dgm:prSet>
      <dgm:spPr/>
    </dgm:pt>
    <dgm:pt modelId="{970E2317-31E2-4CF7-B4BD-530B231976B6}" type="pres">
      <dgm:prSet presAssocID="{D108B374-CA14-40F2-940D-4E97324CC4B4}" presName="node" presStyleLbl="node1" presStyleIdx="0" presStyleCnt="4">
        <dgm:presLayoutVars>
          <dgm:bulletEnabled val="1"/>
        </dgm:presLayoutVars>
      </dgm:prSet>
      <dgm:spPr/>
    </dgm:pt>
    <dgm:pt modelId="{306FA88C-F2D5-412B-AA10-1301060CE3D2}" type="pres">
      <dgm:prSet presAssocID="{B1A4122D-C548-4409-8F5A-99D62943A02E}" presName="sibTrans" presStyleLbl="sibTrans1D1" presStyleIdx="0" presStyleCnt="3"/>
      <dgm:spPr/>
    </dgm:pt>
    <dgm:pt modelId="{9AA9C21A-7F9D-4175-8D11-43E452411763}" type="pres">
      <dgm:prSet presAssocID="{B1A4122D-C548-4409-8F5A-99D62943A02E}" presName="connectorText" presStyleLbl="sibTrans1D1" presStyleIdx="0" presStyleCnt="3"/>
      <dgm:spPr/>
    </dgm:pt>
    <dgm:pt modelId="{4CE23E9D-1D6C-4274-966A-5B212A5EB79E}" type="pres">
      <dgm:prSet presAssocID="{F62A10F7-A56D-47F8-98AE-0F4DDF68CE06}" presName="node" presStyleLbl="node1" presStyleIdx="1" presStyleCnt="4">
        <dgm:presLayoutVars>
          <dgm:bulletEnabled val="1"/>
        </dgm:presLayoutVars>
      </dgm:prSet>
      <dgm:spPr/>
    </dgm:pt>
    <dgm:pt modelId="{EE244896-8E90-409D-8404-C04F1CC9802F}" type="pres">
      <dgm:prSet presAssocID="{C04FAD30-E45A-4336-ACDA-1AE99E45A894}" presName="sibTrans" presStyleLbl="sibTrans1D1" presStyleIdx="1" presStyleCnt="3"/>
      <dgm:spPr/>
    </dgm:pt>
    <dgm:pt modelId="{B85E8844-A55E-4FD2-A3DD-FC75D95B99D2}" type="pres">
      <dgm:prSet presAssocID="{C04FAD30-E45A-4336-ACDA-1AE99E45A894}" presName="connectorText" presStyleLbl="sibTrans1D1" presStyleIdx="1" presStyleCnt="3"/>
      <dgm:spPr/>
    </dgm:pt>
    <dgm:pt modelId="{44A1420A-71C9-4330-BD78-70CFF5CFCEDA}" type="pres">
      <dgm:prSet presAssocID="{90126C4C-8CB1-490D-A8CE-BD88F93FCEA1}" presName="node" presStyleLbl="node1" presStyleIdx="2" presStyleCnt="4">
        <dgm:presLayoutVars>
          <dgm:bulletEnabled val="1"/>
        </dgm:presLayoutVars>
      </dgm:prSet>
      <dgm:spPr/>
    </dgm:pt>
    <dgm:pt modelId="{02242F4A-1E49-493B-8CBC-31FBC805E69A}" type="pres">
      <dgm:prSet presAssocID="{A2FCC412-78FB-4462-8D1B-BF06D0BDB595}" presName="sibTrans" presStyleLbl="sibTrans1D1" presStyleIdx="2" presStyleCnt="3"/>
      <dgm:spPr/>
    </dgm:pt>
    <dgm:pt modelId="{75A956BE-DA3B-46D6-BD9B-1282D6D889C4}" type="pres">
      <dgm:prSet presAssocID="{A2FCC412-78FB-4462-8D1B-BF06D0BDB595}" presName="connectorText" presStyleLbl="sibTrans1D1" presStyleIdx="2" presStyleCnt="3"/>
      <dgm:spPr/>
    </dgm:pt>
    <dgm:pt modelId="{DB747CA2-A5DD-48AF-AFC0-C7BA98E70214}" type="pres">
      <dgm:prSet presAssocID="{9EFB68A2-5EA2-4303-86D9-91D65EA63D03}" presName="node" presStyleLbl="node1" presStyleIdx="3" presStyleCnt="4" custLinFactNeighborX="47" custLinFactNeighborY="-2039">
        <dgm:presLayoutVars>
          <dgm:bulletEnabled val="1"/>
        </dgm:presLayoutVars>
      </dgm:prSet>
      <dgm:spPr/>
    </dgm:pt>
  </dgm:ptLst>
  <dgm:cxnLst>
    <dgm:cxn modelId="{3B76DE04-0A08-4456-B19B-BE9265823DDD}" type="presOf" srcId="{F62A10F7-A56D-47F8-98AE-0F4DDF68CE06}" destId="{4CE23E9D-1D6C-4274-966A-5B212A5EB79E}" srcOrd="0" destOrd="0" presId="urn:microsoft.com/office/officeart/2016/7/layout/RepeatingBendingProcessNew"/>
    <dgm:cxn modelId="{78C80037-6058-4318-AEAC-9596D6BBBE70}" type="presOf" srcId="{C04FAD30-E45A-4336-ACDA-1AE99E45A894}" destId="{EE244896-8E90-409D-8404-C04F1CC9802F}" srcOrd="0" destOrd="0" presId="urn:microsoft.com/office/officeart/2016/7/layout/RepeatingBendingProcessNew"/>
    <dgm:cxn modelId="{38828A60-A762-4B72-A625-7B1850F169E9}" srcId="{10ED54AE-83DC-488A-AA7A-7D98A642FB4C}" destId="{90126C4C-8CB1-490D-A8CE-BD88F93FCEA1}" srcOrd="2" destOrd="0" parTransId="{9930C498-98AC-44CF-A7A6-AE553E046ABF}" sibTransId="{A2FCC412-78FB-4462-8D1B-BF06D0BDB595}"/>
    <dgm:cxn modelId="{2740FF60-FBEE-472A-B9CF-340373540698}" type="presOf" srcId="{D108B374-CA14-40F2-940D-4E97324CC4B4}" destId="{970E2317-31E2-4CF7-B4BD-530B231976B6}" srcOrd="0" destOrd="0" presId="urn:microsoft.com/office/officeart/2016/7/layout/RepeatingBendingProcessNew"/>
    <dgm:cxn modelId="{949E4B75-D239-4BFE-BBBE-C42904F81C8D}" type="presOf" srcId="{10ED54AE-83DC-488A-AA7A-7D98A642FB4C}" destId="{08967C81-D130-4868-BA64-E52F040792DA}" srcOrd="0" destOrd="0" presId="urn:microsoft.com/office/officeart/2016/7/layout/RepeatingBendingProcessNew"/>
    <dgm:cxn modelId="{E1D94F77-9A15-4466-8DCD-6C26D43305F0}" type="presOf" srcId="{B1A4122D-C548-4409-8F5A-99D62943A02E}" destId="{306FA88C-F2D5-412B-AA10-1301060CE3D2}" srcOrd="0" destOrd="0" presId="urn:microsoft.com/office/officeart/2016/7/layout/RepeatingBendingProcessNew"/>
    <dgm:cxn modelId="{557B4659-FEE9-4143-9EC5-78F78DC05E17}" type="presOf" srcId="{9EFB68A2-5EA2-4303-86D9-91D65EA63D03}" destId="{DB747CA2-A5DD-48AF-AFC0-C7BA98E70214}" srcOrd="0" destOrd="0" presId="urn:microsoft.com/office/officeart/2016/7/layout/RepeatingBendingProcessNew"/>
    <dgm:cxn modelId="{3A255097-6AF4-4EFC-ACA2-88E68F9B8334}" type="presOf" srcId="{B1A4122D-C548-4409-8F5A-99D62943A02E}" destId="{9AA9C21A-7F9D-4175-8D11-43E452411763}" srcOrd="1" destOrd="0" presId="urn:microsoft.com/office/officeart/2016/7/layout/RepeatingBendingProcessNew"/>
    <dgm:cxn modelId="{6B1E9C9E-329A-4F69-AE1A-A336DAD56443}" type="presOf" srcId="{A2FCC412-78FB-4462-8D1B-BF06D0BDB595}" destId="{75A956BE-DA3B-46D6-BD9B-1282D6D889C4}" srcOrd="1" destOrd="0" presId="urn:microsoft.com/office/officeart/2016/7/layout/RepeatingBendingProcessNew"/>
    <dgm:cxn modelId="{1FA178A4-FF12-481F-80DF-5B46D5A94106}" srcId="{10ED54AE-83DC-488A-AA7A-7D98A642FB4C}" destId="{D108B374-CA14-40F2-940D-4E97324CC4B4}" srcOrd="0" destOrd="0" parTransId="{698A1D2D-5C09-40D4-9E8C-91378A82DFFD}" sibTransId="{B1A4122D-C548-4409-8F5A-99D62943A02E}"/>
    <dgm:cxn modelId="{E020A0C4-6822-4A06-828A-6F7659FB28FB}" type="presOf" srcId="{A2FCC412-78FB-4462-8D1B-BF06D0BDB595}" destId="{02242F4A-1E49-493B-8CBC-31FBC805E69A}" srcOrd="0" destOrd="0" presId="urn:microsoft.com/office/officeart/2016/7/layout/RepeatingBendingProcessNew"/>
    <dgm:cxn modelId="{5D00C5D8-4AFB-4CCC-939F-3329B6182363}" type="presOf" srcId="{C04FAD30-E45A-4336-ACDA-1AE99E45A894}" destId="{B85E8844-A55E-4FD2-A3DD-FC75D95B99D2}" srcOrd="1" destOrd="0" presId="urn:microsoft.com/office/officeart/2016/7/layout/RepeatingBendingProcessNew"/>
    <dgm:cxn modelId="{357854E3-F66D-4E56-A9D2-9ADF6BE2C119}" srcId="{10ED54AE-83DC-488A-AA7A-7D98A642FB4C}" destId="{F62A10F7-A56D-47F8-98AE-0F4DDF68CE06}" srcOrd="1" destOrd="0" parTransId="{D42FB99F-30D9-4567-BC7C-18096714D09C}" sibTransId="{C04FAD30-E45A-4336-ACDA-1AE99E45A894}"/>
    <dgm:cxn modelId="{520BD1E5-63F2-4FF8-A15C-372941C0A980}" type="presOf" srcId="{90126C4C-8CB1-490D-A8CE-BD88F93FCEA1}" destId="{44A1420A-71C9-4330-BD78-70CFF5CFCEDA}" srcOrd="0" destOrd="0" presId="urn:microsoft.com/office/officeart/2016/7/layout/RepeatingBendingProcessNew"/>
    <dgm:cxn modelId="{63F354F7-BF13-4068-A5D4-964B56CE68F4}" srcId="{10ED54AE-83DC-488A-AA7A-7D98A642FB4C}" destId="{9EFB68A2-5EA2-4303-86D9-91D65EA63D03}" srcOrd="3" destOrd="0" parTransId="{4FCB4EEC-A4EF-4CCC-8653-CA8541A1D4FC}" sibTransId="{08880AC5-D060-49FD-A8FE-4343875331CD}"/>
    <dgm:cxn modelId="{63A082E7-F0A2-451B-B35C-6239FF6619F9}" type="presParOf" srcId="{08967C81-D130-4868-BA64-E52F040792DA}" destId="{970E2317-31E2-4CF7-B4BD-530B231976B6}" srcOrd="0" destOrd="0" presId="urn:microsoft.com/office/officeart/2016/7/layout/RepeatingBendingProcessNew"/>
    <dgm:cxn modelId="{14D61485-4761-4AA9-AB13-093E7F8A89B7}" type="presParOf" srcId="{08967C81-D130-4868-BA64-E52F040792DA}" destId="{306FA88C-F2D5-412B-AA10-1301060CE3D2}" srcOrd="1" destOrd="0" presId="urn:microsoft.com/office/officeart/2016/7/layout/RepeatingBendingProcessNew"/>
    <dgm:cxn modelId="{14B62EF3-09DE-4B25-ADE8-2D5846133508}" type="presParOf" srcId="{306FA88C-F2D5-412B-AA10-1301060CE3D2}" destId="{9AA9C21A-7F9D-4175-8D11-43E452411763}" srcOrd="0" destOrd="0" presId="urn:microsoft.com/office/officeart/2016/7/layout/RepeatingBendingProcessNew"/>
    <dgm:cxn modelId="{49F43B96-0795-4459-999B-C9B02A250CF7}" type="presParOf" srcId="{08967C81-D130-4868-BA64-E52F040792DA}" destId="{4CE23E9D-1D6C-4274-966A-5B212A5EB79E}" srcOrd="2" destOrd="0" presId="urn:microsoft.com/office/officeart/2016/7/layout/RepeatingBendingProcessNew"/>
    <dgm:cxn modelId="{5878CED2-CAD8-4C96-8606-F902B2C36B80}" type="presParOf" srcId="{08967C81-D130-4868-BA64-E52F040792DA}" destId="{EE244896-8E90-409D-8404-C04F1CC9802F}" srcOrd="3" destOrd="0" presId="urn:microsoft.com/office/officeart/2016/7/layout/RepeatingBendingProcessNew"/>
    <dgm:cxn modelId="{BBDCBAA9-7E2E-4B07-9FA8-EEB88000929C}" type="presParOf" srcId="{EE244896-8E90-409D-8404-C04F1CC9802F}" destId="{B85E8844-A55E-4FD2-A3DD-FC75D95B99D2}" srcOrd="0" destOrd="0" presId="urn:microsoft.com/office/officeart/2016/7/layout/RepeatingBendingProcessNew"/>
    <dgm:cxn modelId="{52B358D6-E227-4799-88E2-296B8EFD3DE3}" type="presParOf" srcId="{08967C81-D130-4868-BA64-E52F040792DA}" destId="{44A1420A-71C9-4330-BD78-70CFF5CFCEDA}" srcOrd="4" destOrd="0" presId="urn:microsoft.com/office/officeart/2016/7/layout/RepeatingBendingProcessNew"/>
    <dgm:cxn modelId="{27D57D00-20E0-4F11-B34B-9A0A31C4E1D1}" type="presParOf" srcId="{08967C81-D130-4868-BA64-E52F040792DA}" destId="{02242F4A-1E49-493B-8CBC-31FBC805E69A}" srcOrd="5" destOrd="0" presId="urn:microsoft.com/office/officeart/2016/7/layout/RepeatingBendingProcessNew"/>
    <dgm:cxn modelId="{A9B303B3-325D-47B2-B4BD-CCAA64B2F798}" type="presParOf" srcId="{02242F4A-1E49-493B-8CBC-31FBC805E69A}" destId="{75A956BE-DA3B-46D6-BD9B-1282D6D889C4}" srcOrd="0" destOrd="0" presId="urn:microsoft.com/office/officeart/2016/7/layout/RepeatingBendingProcessNew"/>
    <dgm:cxn modelId="{9DDA9B0E-F904-46F8-BE04-4F7CE4970DC8}" type="presParOf" srcId="{08967C81-D130-4868-BA64-E52F040792DA}" destId="{DB747CA2-A5DD-48AF-AFC0-C7BA98E70214}" srcOrd="6"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DCF19F-9360-4366-8FEF-CDF4885D6491}" type="doc">
      <dgm:prSet loTypeId="urn:microsoft.com/office/officeart/2005/8/layout/default" loCatId="list" qsTypeId="urn:microsoft.com/office/officeart/2005/8/quickstyle/simple5" qsCatId="simple" csTypeId="urn:microsoft.com/office/officeart/2005/8/colors/accent2_2" csCatId="accent2"/>
      <dgm:spPr/>
      <dgm:t>
        <a:bodyPr/>
        <a:lstStyle/>
        <a:p>
          <a:endParaRPr lang="en-US"/>
        </a:p>
      </dgm:t>
    </dgm:pt>
    <dgm:pt modelId="{F2D0DE5C-15CC-4BF8-A827-44EEB3D024EC}">
      <dgm:prSet/>
      <dgm:spPr/>
      <dgm:t>
        <a:bodyPr/>
        <a:lstStyle/>
        <a:p>
          <a:r>
            <a:rPr lang="en-GB" dirty="0">
              <a:solidFill>
                <a:schemeClr val="tx1"/>
              </a:solidFill>
            </a:rPr>
            <a:t>Yes. Every school, college and nursery will be expected to train their staff to adapt their teaching for children with special educational needs. </a:t>
          </a:r>
          <a:r>
            <a:rPr lang="en-GB" dirty="0"/>
            <a:t> </a:t>
          </a:r>
          <a:endParaRPr lang="en-US" dirty="0"/>
        </a:p>
      </dgm:t>
    </dgm:pt>
    <dgm:pt modelId="{3BFE9B17-F3D8-448F-B232-41D3B0B36F75}" type="parTrans" cxnId="{F159E412-F799-40FB-846D-9B08E98FD93D}">
      <dgm:prSet/>
      <dgm:spPr/>
      <dgm:t>
        <a:bodyPr/>
        <a:lstStyle/>
        <a:p>
          <a:endParaRPr lang="en-US"/>
        </a:p>
      </dgm:t>
    </dgm:pt>
    <dgm:pt modelId="{D2DE591C-017F-4E29-BC70-141B2F653AED}" type="sibTrans" cxnId="{F159E412-F799-40FB-846D-9B08E98FD93D}">
      <dgm:prSet/>
      <dgm:spPr/>
      <dgm:t>
        <a:bodyPr/>
        <a:lstStyle/>
        <a:p>
          <a:endParaRPr lang="en-US"/>
        </a:p>
      </dgm:t>
    </dgm:pt>
    <dgm:pt modelId="{E4823EA4-B692-4179-B52D-DDD8C9708FBA}">
      <dgm:prSet/>
      <dgm:spPr/>
      <dgm:t>
        <a:bodyPr/>
        <a:lstStyle/>
        <a:p>
          <a:r>
            <a:rPr lang="en-GB" dirty="0">
              <a:solidFill>
                <a:schemeClr val="tx1"/>
              </a:solidFill>
            </a:rPr>
            <a:t>£200 million of funding in a new training programme, to make sure that every teacher knows how to support every child in their classroom and give them the help they need.</a:t>
          </a:r>
          <a:endParaRPr lang="en-US" dirty="0">
            <a:solidFill>
              <a:schemeClr val="tx1"/>
            </a:solidFill>
          </a:endParaRPr>
        </a:p>
      </dgm:t>
    </dgm:pt>
    <dgm:pt modelId="{2BCF4486-F04C-4F5A-A066-BCEA4BA49EDE}" type="parTrans" cxnId="{E5F045A2-B964-4303-8F13-FA8292498198}">
      <dgm:prSet/>
      <dgm:spPr/>
      <dgm:t>
        <a:bodyPr/>
        <a:lstStyle/>
        <a:p>
          <a:endParaRPr lang="en-US"/>
        </a:p>
      </dgm:t>
    </dgm:pt>
    <dgm:pt modelId="{7971D1D5-14DD-4E4C-98A5-489003522C02}" type="sibTrans" cxnId="{E5F045A2-B964-4303-8F13-FA8292498198}">
      <dgm:prSet/>
      <dgm:spPr/>
      <dgm:t>
        <a:bodyPr/>
        <a:lstStyle/>
        <a:p>
          <a:endParaRPr lang="en-US"/>
        </a:p>
      </dgm:t>
    </dgm:pt>
    <dgm:pt modelId="{23FA45EE-BE39-46BB-AA16-FD24749C6D49}" type="pres">
      <dgm:prSet presAssocID="{30DCF19F-9360-4366-8FEF-CDF4885D6491}" presName="diagram" presStyleCnt="0">
        <dgm:presLayoutVars>
          <dgm:dir/>
          <dgm:resizeHandles val="exact"/>
        </dgm:presLayoutVars>
      </dgm:prSet>
      <dgm:spPr/>
    </dgm:pt>
    <dgm:pt modelId="{E6C38D99-736E-4B90-807B-E75D57B2BCAF}" type="pres">
      <dgm:prSet presAssocID="{F2D0DE5C-15CC-4BF8-A827-44EEB3D024EC}" presName="node" presStyleLbl="node1" presStyleIdx="0" presStyleCnt="2">
        <dgm:presLayoutVars>
          <dgm:bulletEnabled val="1"/>
        </dgm:presLayoutVars>
      </dgm:prSet>
      <dgm:spPr/>
    </dgm:pt>
    <dgm:pt modelId="{D88C5827-ED92-4690-901A-28221807DCD7}" type="pres">
      <dgm:prSet presAssocID="{D2DE591C-017F-4E29-BC70-141B2F653AED}" presName="sibTrans" presStyleCnt="0"/>
      <dgm:spPr/>
    </dgm:pt>
    <dgm:pt modelId="{E517B374-8A90-493E-9925-235AC19AC329}" type="pres">
      <dgm:prSet presAssocID="{E4823EA4-B692-4179-B52D-DDD8C9708FBA}" presName="node" presStyleLbl="node1" presStyleIdx="1" presStyleCnt="2">
        <dgm:presLayoutVars>
          <dgm:bulletEnabled val="1"/>
        </dgm:presLayoutVars>
      </dgm:prSet>
      <dgm:spPr/>
    </dgm:pt>
  </dgm:ptLst>
  <dgm:cxnLst>
    <dgm:cxn modelId="{F159E412-F799-40FB-846D-9B08E98FD93D}" srcId="{30DCF19F-9360-4366-8FEF-CDF4885D6491}" destId="{F2D0DE5C-15CC-4BF8-A827-44EEB3D024EC}" srcOrd="0" destOrd="0" parTransId="{3BFE9B17-F3D8-448F-B232-41D3B0B36F75}" sibTransId="{D2DE591C-017F-4E29-BC70-141B2F653AED}"/>
    <dgm:cxn modelId="{FA51616C-C449-44DB-98CB-D2BEC57867C5}" type="presOf" srcId="{30DCF19F-9360-4366-8FEF-CDF4885D6491}" destId="{23FA45EE-BE39-46BB-AA16-FD24749C6D49}" srcOrd="0" destOrd="0" presId="urn:microsoft.com/office/officeart/2005/8/layout/default"/>
    <dgm:cxn modelId="{3F92AA6D-AEA6-491D-B5AB-7B16FED7DD57}" type="presOf" srcId="{E4823EA4-B692-4179-B52D-DDD8C9708FBA}" destId="{E517B374-8A90-493E-9925-235AC19AC329}" srcOrd="0" destOrd="0" presId="urn:microsoft.com/office/officeart/2005/8/layout/default"/>
    <dgm:cxn modelId="{E5F045A2-B964-4303-8F13-FA8292498198}" srcId="{30DCF19F-9360-4366-8FEF-CDF4885D6491}" destId="{E4823EA4-B692-4179-B52D-DDD8C9708FBA}" srcOrd="1" destOrd="0" parTransId="{2BCF4486-F04C-4F5A-A066-BCEA4BA49EDE}" sibTransId="{7971D1D5-14DD-4E4C-98A5-489003522C02}"/>
    <dgm:cxn modelId="{E42AA4A5-F606-4D83-B9B9-C1EFE04F56C5}" type="presOf" srcId="{F2D0DE5C-15CC-4BF8-A827-44EEB3D024EC}" destId="{E6C38D99-736E-4B90-807B-E75D57B2BCAF}" srcOrd="0" destOrd="0" presId="urn:microsoft.com/office/officeart/2005/8/layout/default"/>
    <dgm:cxn modelId="{9A1B64D0-5AE1-49A1-96A5-AA3846B7FAF1}" type="presParOf" srcId="{23FA45EE-BE39-46BB-AA16-FD24749C6D49}" destId="{E6C38D99-736E-4B90-807B-E75D57B2BCAF}" srcOrd="0" destOrd="0" presId="urn:microsoft.com/office/officeart/2005/8/layout/default"/>
    <dgm:cxn modelId="{4E476388-326A-4EF5-8B65-D1E9FFED1B64}" type="presParOf" srcId="{23FA45EE-BE39-46BB-AA16-FD24749C6D49}" destId="{D88C5827-ED92-4690-901A-28221807DCD7}" srcOrd="1" destOrd="0" presId="urn:microsoft.com/office/officeart/2005/8/layout/default"/>
    <dgm:cxn modelId="{CD1DA38B-0A9F-4404-85E8-F6CDC3CC544C}" type="presParOf" srcId="{23FA45EE-BE39-46BB-AA16-FD24749C6D49}" destId="{E517B374-8A90-493E-9925-235AC19AC329}"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2E7A29B-A81F-4ABF-A7A2-721AFB13227D}"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AAE5CC31-430B-42BC-90E0-C38B18A94470}">
      <dgm:prSet custT="1"/>
      <dgm:spPr/>
      <dgm:t>
        <a:bodyPr/>
        <a:lstStyle/>
        <a:p>
          <a:r>
            <a:rPr lang="en-GB" sz="1800">
              <a:solidFill>
                <a:schemeClr val="tx1"/>
              </a:solidFill>
            </a:rPr>
            <a:t>Children in mainstream settings who need support from specialists will be supported through a new programme called Experts at Hand.  </a:t>
          </a:r>
          <a:endParaRPr lang="en-US" sz="1800" dirty="0">
            <a:solidFill>
              <a:schemeClr val="tx1"/>
            </a:solidFill>
          </a:endParaRPr>
        </a:p>
      </dgm:t>
    </dgm:pt>
    <dgm:pt modelId="{0AC8C845-0ACD-4F26-BE22-E84EA970D132}" type="parTrans" cxnId="{4A040282-FE1F-4E50-B58A-7CB9EF8F6AFC}">
      <dgm:prSet/>
      <dgm:spPr/>
      <dgm:t>
        <a:bodyPr/>
        <a:lstStyle/>
        <a:p>
          <a:endParaRPr lang="en-US"/>
        </a:p>
      </dgm:t>
    </dgm:pt>
    <dgm:pt modelId="{8923A226-5F5A-4D0A-BC00-195B1930F68D}" type="sibTrans" cxnId="{4A040282-FE1F-4E50-B58A-7CB9EF8F6AFC}">
      <dgm:prSet/>
      <dgm:spPr/>
      <dgm:t>
        <a:bodyPr/>
        <a:lstStyle/>
        <a:p>
          <a:endParaRPr lang="en-US"/>
        </a:p>
      </dgm:t>
    </dgm:pt>
    <dgm:pt modelId="{EF10C3B7-31EB-48B2-A6A8-035950CEBB58}">
      <dgm:prSet/>
      <dgm:spPr/>
      <dgm:t>
        <a:bodyPr/>
        <a:lstStyle/>
        <a:p>
          <a:r>
            <a:rPr lang="en-GB">
              <a:solidFill>
                <a:schemeClr val="tx1"/>
              </a:solidFill>
            </a:rPr>
            <a:t>The new Experts at Hand service will increase the support available in mainstream schools, colleges and nurseries by offering access to specialist expertise. This includes occupational therapy, educational psychology, and speech and language therapy support.  </a:t>
          </a:r>
          <a:endParaRPr lang="en-US" dirty="0">
            <a:solidFill>
              <a:schemeClr val="tx1"/>
            </a:solidFill>
          </a:endParaRPr>
        </a:p>
      </dgm:t>
    </dgm:pt>
    <dgm:pt modelId="{01428A67-EF7D-4DC6-AB36-4151C3294C8F}" type="parTrans" cxnId="{9617E604-6964-4796-AFCE-41F6A591D605}">
      <dgm:prSet/>
      <dgm:spPr/>
      <dgm:t>
        <a:bodyPr/>
        <a:lstStyle/>
        <a:p>
          <a:endParaRPr lang="en-US"/>
        </a:p>
      </dgm:t>
    </dgm:pt>
    <dgm:pt modelId="{9B01C5A4-7AF1-4FBE-BE03-DE81B6DAE398}" type="sibTrans" cxnId="{9617E604-6964-4796-AFCE-41F6A591D605}">
      <dgm:prSet/>
      <dgm:spPr/>
      <dgm:t>
        <a:bodyPr/>
        <a:lstStyle/>
        <a:p>
          <a:endParaRPr lang="en-US"/>
        </a:p>
      </dgm:t>
    </dgm:pt>
    <dgm:pt modelId="{2D973860-D7DB-4A4D-9600-92B79BD0B64D}">
      <dgm:prSet custT="1"/>
      <dgm:spPr/>
      <dgm:t>
        <a:bodyPr/>
        <a:lstStyle/>
        <a:p>
          <a:r>
            <a:rPr lang="en-GB" sz="1800">
              <a:solidFill>
                <a:schemeClr val="tx1"/>
              </a:solidFill>
            </a:rPr>
            <a:t>Around £1.8 billion over the next three years for local areas to design and implement the new Experts at Hand offer and develop this new service.</a:t>
          </a:r>
          <a:endParaRPr lang="en-US" sz="1800" dirty="0">
            <a:solidFill>
              <a:schemeClr val="tx1"/>
            </a:solidFill>
          </a:endParaRPr>
        </a:p>
      </dgm:t>
    </dgm:pt>
    <dgm:pt modelId="{2124D77B-C7E6-4B97-A5B6-F9CA8FAF8CC8}" type="parTrans" cxnId="{04D4C92C-0837-49F0-B560-9F9DE52899D0}">
      <dgm:prSet/>
      <dgm:spPr/>
      <dgm:t>
        <a:bodyPr/>
        <a:lstStyle/>
        <a:p>
          <a:endParaRPr lang="en-US"/>
        </a:p>
      </dgm:t>
    </dgm:pt>
    <dgm:pt modelId="{8E8D9B9C-981D-4849-9CB2-DCEE3999F52C}" type="sibTrans" cxnId="{04D4C92C-0837-49F0-B560-9F9DE52899D0}">
      <dgm:prSet/>
      <dgm:spPr/>
      <dgm:t>
        <a:bodyPr/>
        <a:lstStyle/>
        <a:p>
          <a:endParaRPr lang="en-US"/>
        </a:p>
      </dgm:t>
    </dgm:pt>
    <dgm:pt modelId="{6387FAB2-B73A-4570-8805-31C79B7AE1A5}">
      <dgm:prSet custT="1"/>
      <dgm:spPr/>
      <dgm:t>
        <a:bodyPr/>
        <a:lstStyle/>
        <a:p>
          <a:r>
            <a:rPr lang="en-GB" sz="1800">
              <a:solidFill>
                <a:schemeClr val="tx1"/>
              </a:solidFill>
            </a:rPr>
            <a:t>The aim is with better access to specialist support; many children may no longer need an EHCP to access the support they need because it will be readily available to them.</a:t>
          </a:r>
          <a:endParaRPr lang="en-US" sz="1800" dirty="0">
            <a:solidFill>
              <a:schemeClr val="tx1"/>
            </a:solidFill>
          </a:endParaRPr>
        </a:p>
      </dgm:t>
    </dgm:pt>
    <dgm:pt modelId="{A2959D81-6573-4B1D-AF10-BEFDF539E7D2}" type="parTrans" cxnId="{94DCBFD3-0898-46B1-8B5F-0037A500710D}">
      <dgm:prSet/>
      <dgm:spPr/>
      <dgm:t>
        <a:bodyPr/>
        <a:lstStyle/>
        <a:p>
          <a:endParaRPr lang="en-US"/>
        </a:p>
      </dgm:t>
    </dgm:pt>
    <dgm:pt modelId="{D5CD1AF3-BAD0-45ED-8A2E-7FA088D7B4E1}" type="sibTrans" cxnId="{94DCBFD3-0898-46B1-8B5F-0037A500710D}">
      <dgm:prSet/>
      <dgm:spPr/>
      <dgm:t>
        <a:bodyPr/>
        <a:lstStyle/>
        <a:p>
          <a:endParaRPr lang="en-US"/>
        </a:p>
      </dgm:t>
    </dgm:pt>
    <dgm:pt modelId="{6758A0B2-BEA3-4AA5-83D9-35EBF4870002}" type="pres">
      <dgm:prSet presAssocID="{92E7A29B-A81F-4ABF-A7A2-721AFB13227D}" presName="diagram" presStyleCnt="0">
        <dgm:presLayoutVars>
          <dgm:dir/>
          <dgm:resizeHandles val="exact"/>
        </dgm:presLayoutVars>
      </dgm:prSet>
      <dgm:spPr/>
    </dgm:pt>
    <dgm:pt modelId="{8CCA47C2-7D0A-47FB-AC32-08C2526E32C4}" type="pres">
      <dgm:prSet presAssocID="{AAE5CC31-430B-42BC-90E0-C38B18A94470}" presName="node" presStyleLbl="node1" presStyleIdx="0" presStyleCnt="4">
        <dgm:presLayoutVars>
          <dgm:bulletEnabled val="1"/>
        </dgm:presLayoutVars>
      </dgm:prSet>
      <dgm:spPr/>
    </dgm:pt>
    <dgm:pt modelId="{B979747E-FE64-49E7-8378-874067988C81}" type="pres">
      <dgm:prSet presAssocID="{8923A226-5F5A-4D0A-BC00-195B1930F68D}" presName="sibTrans" presStyleCnt="0"/>
      <dgm:spPr/>
    </dgm:pt>
    <dgm:pt modelId="{E1AD17AB-7E26-4A10-A7C2-070741B6D808}" type="pres">
      <dgm:prSet presAssocID="{EF10C3B7-31EB-48B2-A6A8-035950CEBB58}" presName="node" presStyleLbl="node1" presStyleIdx="1" presStyleCnt="4">
        <dgm:presLayoutVars>
          <dgm:bulletEnabled val="1"/>
        </dgm:presLayoutVars>
      </dgm:prSet>
      <dgm:spPr/>
    </dgm:pt>
    <dgm:pt modelId="{BF3F07D6-52D2-4E92-B3A6-A08DF880C5CB}" type="pres">
      <dgm:prSet presAssocID="{9B01C5A4-7AF1-4FBE-BE03-DE81B6DAE398}" presName="sibTrans" presStyleCnt="0"/>
      <dgm:spPr/>
    </dgm:pt>
    <dgm:pt modelId="{74E101B1-23C6-4B57-9402-17922CB7B711}" type="pres">
      <dgm:prSet presAssocID="{2D973860-D7DB-4A4D-9600-92B79BD0B64D}" presName="node" presStyleLbl="node1" presStyleIdx="2" presStyleCnt="4">
        <dgm:presLayoutVars>
          <dgm:bulletEnabled val="1"/>
        </dgm:presLayoutVars>
      </dgm:prSet>
      <dgm:spPr/>
    </dgm:pt>
    <dgm:pt modelId="{8CC83319-6311-4A0F-9B7F-98F9A8153AC3}" type="pres">
      <dgm:prSet presAssocID="{8E8D9B9C-981D-4849-9CB2-DCEE3999F52C}" presName="sibTrans" presStyleCnt="0"/>
      <dgm:spPr/>
    </dgm:pt>
    <dgm:pt modelId="{12FB3902-950C-4F3C-8C7B-71F65CA2913C}" type="pres">
      <dgm:prSet presAssocID="{6387FAB2-B73A-4570-8805-31C79B7AE1A5}" presName="node" presStyleLbl="node1" presStyleIdx="3" presStyleCnt="4">
        <dgm:presLayoutVars>
          <dgm:bulletEnabled val="1"/>
        </dgm:presLayoutVars>
      </dgm:prSet>
      <dgm:spPr/>
    </dgm:pt>
  </dgm:ptLst>
  <dgm:cxnLst>
    <dgm:cxn modelId="{9617E604-6964-4796-AFCE-41F6A591D605}" srcId="{92E7A29B-A81F-4ABF-A7A2-721AFB13227D}" destId="{EF10C3B7-31EB-48B2-A6A8-035950CEBB58}" srcOrd="1" destOrd="0" parTransId="{01428A67-EF7D-4DC6-AB36-4151C3294C8F}" sibTransId="{9B01C5A4-7AF1-4FBE-BE03-DE81B6DAE398}"/>
    <dgm:cxn modelId="{04D4C92C-0837-49F0-B560-9F9DE52899D0}" srcId="{92E7A29B-A81F-4ABF-A7A2-721AFB13227D}" destId="{2D973860-D7DB-4A4D-9600-92B79BD0B64D}" srcOrd="2" destOrd="0" parTransId="{2124D77B-C7E6-4B97-A5B6-F9CA8FAF8CC8}" sibTransId="{8E8D9B9C-981D-4849-9CB2-DCEE3999F52C}"/>
    <dgm:cxn modelId="{4E0DD96A-D45C-4430-B6C6-9610B8161E03}" type="presOf" srcId="{AAE5CC31-430B-42BC-90E0-C38B18A94470}" destId="{8CCA47C2-7D0A-47FB-AC32-08C2526E32C4}" srcOrd="0" destOrd="0" presId="urn:microsoft.com/office/officeart/2005/8/layout/default"/>
    <dgm:cxn modelId="{4A040282-FE1F-4E50-B58A-7CB9EF8F6AFC}" srcId="{92E7A29B-A81F-4ABF-A7A2-721AFB13227D}" destId="{AAE5CC31-430B-42BC-90E0-C38B18A94470}" srcOrd="0" destOrd="0" parTransId="{0AC8C845-0ACD-4F26-BE22-E84EA970D132}" sibTransId="{8923A226-5F5A-4D0A-BC00-195B1930F68D}"/>
    <dgm:cxn modelId="{A7AAF099-5773-409B-A6B1-12CA7109D9D4}" type="presOf" srcId="{2D973860-D7DB-4A4D-9600-92B79BD0B64D}" destId="{74E101B1-23C6-4B57-9402-17922CB7B711}" srcOrd="0" destOrd="0" presId="urn:microsoft.com/office/officeart/2005/8/layout/default"/>
    <dgm:cxn modelId="{1FA133CD-CFBF-4CE9-A8F1-D04823FF3336}" type="presOf" srcId="{92E7A29B-A81F-4ABF-A7A2-721AFB13227D}" destId="{6758A0B2-BEA3-4AA5-83D9-35EBF4870002}" srcOrd="0" destOrd="0" presId="urn:microsoft.com/office/officeart/2005/8/layout/default"/>
    <dgm:cxn modelId="{94DCBFD3-0898-46B1-8B5F-0037A500710D}" srcId="{92E7A29B-A81F-4ABF-A7A2-721AFB13227D}" destId="{6387FAB2-B73A-4570-8805-31C79B7AE1A5}" srcOrd="3" destOrd="0" parTransId="{A2959D81-6573-4B1D-AF10-BEFDF539E7D2}" sibTransId="{D5CD1AF3-BAD0-45ED-8A2E-7FA088D7B4E1}"/>
    <dgm:cxn modelId="{66DE69F8-CFE0-464A-9D2B-A01A7550833E}" type="presOf" srcId="{6387FAB2-B73A-4570-8805-31C79B7AE1A5}" destId="{12FB3902-950C-4F3C-8C7B-71F65CA2913C}" srcOrd="0" destOrd="0" presId="urn:microsoft.com/office/officeart/2005/8/layout/default"/>
    <dgm:cxn modelId="{B99DAFFA-94CD-4DBF-9331-1045C10B5393}" type="presOf" srcId="{EF10C3B7-31EB-48B2-A6A8-035950CEBB58}" destId="{E1AD17AB-7E26-4A10-A7C2-070741B6D808}" srcOrd="0" destOrd="0" presId="urn:microsoft.com/office/officeart/2005/8/layout/default"/>
    <dgm:cxn modelId="{3F320242-DB6E-4C2A-A94C-9B60CD0E1174}" type="presParOf" srcId="{6758A0B2-BEA3-4AA5-83D9-35EBF4870002}" destId="{8CCA47C2-7D0A-47FB-AC32-08C2526E32C4}" srcOrd="0" destOrd="0" presId="urn:microsoft.com/office/officeart/2005/8/layout/default"/>
    <dgm:cxn modelId="{3F9087A3-32A9-4AC4-92A5-96E38F10BD8E}" type="presParOf" srcId="{6758A0B2-BEA3-4AA5-83D9-35EBF4870002}" destId="{B979747E-FE64-49E7-8378-874067988C81}" srcOrd="1" destOrd="0" presId="urn:microsoft.com/office/officeart/2005/8/layout/default"/>
    <dgm:cxn modelId="{2DCF05F8-6453-487F-AA5C-4B7EB626C6F2}" type="presParOf" srcId="{6758A0B2-BEA3-4AA5-83D9-35EBF4870002}" destId="{E1AD17AB-7E26-4A10-A7C2-070741B6D808}" srcOrd="2" destOrd="0" presId="urn:microsoft.com/office/officeart/2005/8/layout/default"/>
    <dgm:cxn modelId="{02C4116A-8F89-414A-8F47-31BEBFBB43E2}" type="presParOf" srcId="{6758A0B2-BEA3-4AA5-83D9-35EBF4870002}" destId="{BF3F07D6-52D2-4E92-B3A6-A08DF880C5CB}" srcOrd="3" destOrd="0" presId="urn:microsoft.com/office/officeart/2005/8/layout/default"/>
    <dgm:cxn modelId="{203D617E-7D47-4ED3-9370-78CC24BFB6E4}" type="presParOf" srcId="{6758A0B2-BEA3-4AA5-83D9-35EBF4870002}" destId="{74E101B1-23C6-4B57-9402-17922CB7B711}" srcOrd="4" destOrd="0" presId="urn:microsoft.com/office/officeart/2005/8/layout/default"/>
    <dgm:cxn modelId="{A7B6A2E6-47E0-4194-B00D-6FEE48033F23}" type="presParOf" srcId="{6758A0B2-BEA3-4AA5-83D9-35EBF4870002}" destId="{8CC83319-6311-4A0F-9B7F-98F9A8153AC3}" srcOrd="5" destOrd="0" presId="urn:microsoft.com/office/officeart/2005/8/layout/default"/>
    <dgm:cxn modelId="{CE0EE079-C51F-4CE1-A6F3-3F3553FC4869}" type="presParOf" srcId="{6758A0B2-BEA3-4AA5-83D9-35EBF4870002}" destId="{12FB3902-950C-4F3C-8C7B-71F65CA2913C}"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7ECCB81-F531-4FEC-AD3B-9DF8B243D12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C5DA3EB-3EE9-4355-842A-9992E8043067}">
      <dgm:prSet custT="1"/>
      <dgm:spPr/>
      <dgm:t>
        <a:bodyPr/>
        <a:lstStyle/>
        <a:p>
          <a:r>
            <a:rPr lang="en-GB" sz="1800" dirty="0">
              <a:solidFill>
                <a:schemeClr val="tx1"/>
              </a:solidFill>
            </a:rPr>
            <a:t>A dedicated space in a mainstream school that can offer specialist teaching or targeted support for children and young people with additional needs. </a:t>
          </a:r>
          <a:r>
            <a:rPr lang="en-GB" sz="1800" dirty="0"/>
            <a:t> </a:t>
          </a:r>
          <a:endParaRPr lang="en-US" sz="1800" dirty="0"/>
        </a:p>
      </dgm:t>
    </dgm:pt>
    <dgm:pt modelId="{D55290EC-EFD0-414B-8A55-0508614B394A}" type="parTrans" cxnId="{5D88B2B8-A285-45D1-984E-689147A41409}">
      <dgm:prSet/>
      <dgm:spPr/>
      <dgm:t>
        <a:bodyPr/>
        <a:lstStyle/>
        <a:p>
          <a:endParaRPr lang="en-US"/>
        </a:p>
      </dgm:t>
    </dgm:pt>
    <dgm:pt modelId="{B186BCF3-7A21-4232-AF5C-94E41F340613}" type="sibTrans" cxnId="{5D88B2B8-A285-45D1-984E-689147A41409}">
      <dgm:prSet/>
      <dgm:spPr/>
      <dgm:t>
        <a:bodyPr/>
        <a:lstStyle/>
        <a:p>
          <a:endParaRPr lang="en-US"/>
        </a:p>
      </dgm:t>
    </dgm:pt>
    <dgm:pt modelId="{5B998A85-A142-4E05-8D60-11F423CCC464}">
      <dgm:prSet custT="1"/>
      <dgm:spPr/>
      <dgm:t>
        <a:bodyPr/>
        <a:lstStyle/>
        <a:p>
          <a:r>
            <a:rPr lang="en-GB" sz="1800" dirty="0">
              <a:solidFill>
                <a:schemeClr val="tx1"/>
              </a:solidFill>
            </a:rPr>
            <a:t>The government has set an expectation that in time, every secondary school will have an inclusion base</a:t>
          </a:r>
          <a:endParaRPr lang="en-US" sz="1800" dirty="0">
            <a:solidFill>
              <a:schemeClr val="tx1"/>
            </a:solidFill>
          </a:endParaRPr>
        </a:p>
      </dgm:t>
    </dgm:pt>
    <dgm:pt modelId="{D08A2ED7-B15B-4CB5-A969-A62C94198A88}" type="parTrans" cxnId="{576C635D-594F-4BA3-9128-BCF3C48A97A5}">
      <dgm:prSet/>
      <dgm:spPr/>
      <dgm:t>
        <a:bodyPr/>
        <a:lstStyle/>
        <a:p>
          <a:endParaRPr lang="en-US"/>
        </a:p>
      </dgm:t>
    </dgm:pt>
    <dgm:pt modelId="{AC93320A-D565-4503-A3F6-D4E1D68C71F1}" type="sibTrans" cxnId="{576C635D-594F-4BA3-9128-BCF3C48A97A5}">
      <dgm:prSet/>
      <dgm:spPr/>
      <dgm:t>
        <a:bodyPr/>
        <a:lstStyle/>
        <a:p>
          <a:endParaRPr lang="en-US"/>
        </a:p>
      </dgm:t>
    </dgm:pt>
    <dgm:pt modelId="{B998A3E8-B820-48FE-AD79-3EF9FCCEDE90}">
      <dgm:prSet custT="1"/>
      <dgm:spPr/>
      <dgm:t>
        <a:bodyPr/>
        <a:lstStyle/>
        <a:p>
          <a:r>
            <a:rPr lang="en-GB" sz="1600" dirty="0">
              <a:solidFill>
                <a:schemeClr val="tx1"/>
              </a:solidFill>
            </a:rPr>
            <a:t>The bases could be used for small group work such as reading and writing, or for children struggling with a busy school environment, a space to teach an adapted curriculum or for 1-2-1 personal care.  </a:t>
          </a:r>
          <a:endParaRPr lang="en-US" sz="1600" dirty="0">
            <a:solidFill>
              <a:schemeClr val="tx1"/>
            </a:solidFill>
          </a:endParaRPr>
        </a:p>
      </dgm:t>
    </dgm:pt>
    <dgm:pt modelId="{550369F6-1416-4F17-87BB-A520C1AE2C8E}" type="parTrans" cxnId="{86D7A7C1-E33F-4EE9-A674-6035CCEE43FC}">
      <dgm:prSet/>
      <dgm:spPr/>
      <dgm:t>
        <a:bodyPr/>
        <a:lstStyle/>
        <a:p>
          <a:endParaRPr lang="en-US"/>
        </a:p>
      </dgm:t>
    </dgm:pt>
    <dgm:pt modelId="{4226E872-E89E-4C23-9F35-C744C9E0FDE6}" type="sibTrans" cxnId="{86D7A7C1-E33F-4EE9-A674-6035CCEE43FC}">
      <dgm:prSet/>
      <dgm:spPr/>
      <dgm:t>
        <a:bodyPr/>
        <a:lstStyle/>
        <a:p>
          <a:endParaRPr lang="en-US"/>
        </a:p>
      </dgm:t>
    </dgm:pt>
    <dgm:pt modelId="{23B30170-7D43-4F51-88DE-72CFC28D0CA7}">
      <dgm:prSet/>
      <dgm:spPr/>
      <dgm:t>
        <a:bodyPr/>
        <a:lstStyle/>
        <a:p>
          <a:r>
            <a:rPr lang="en-GB" dirty="0">
              <a:solidFill>
                <a:schemeClr val="tx1"/>
              </a:solidFill>
            </a:rPr>
            <a:t>Over £3.7 billion of funding will create the Inclusion Bases as well as 60,000 specialist places in nurseries, schools and colleges. (Nationally) </a:t>
          </a:r>
          <a:endParaRPr lang="en-US" dirty="0">
            <a:solidFill>
              <a:schemeClr val="tx1"/>
            </a:solidFill>
          </a:endParaRPr>
        </a:p>
      </dgm:t>
    </dgm:pt>
    <dgm:pt modelId="{A75762E7-8A45-4EB1-AD87-21E137B3A68B}" type="parTrans" cxnId="{9C3881FB-6B10-4723-AB00-4C28FFBC7330}">
      <dgm:prSet/>
      <dgm:spPr/>
      <dgm:t>
        <a:bodyPr/>
        <a:lstStyle/>
        <a:p>
          <a:endParaRPr lang="en-US"/>
        </a:p>
      </dgm:t>
    </dgm:pt>
    <dgm:pt modelId="{10880642-A6D3-4061-AABA-9F8FCE4B6DA8}" type="sibTrans" cxnId="{9C3881FB-6B10-4723-AB00-4C28FFBC7330}">
      <dgm:prSet/>
      <dgm:spPr/>
      <dgm:t>
        <a:bodyPr/>
        <a:lstStyle/>
        <a:p>
          <a:endParaRPr lang="en-US"/>
        </a:p>
      </dgm:t>
    </dgm:pt>
    <dgm:pt modelId="{7F4637B3-45CA-41BB-87FE-44DC9E6640E5}" type="pres">
      <dgm:prSet presAssocID="{87ECCB81-F531-4FEC-AD3B-9DF8B243D12B}" presName="root" presStyleCnt="0">
        <dgm:presLayoutVars>
          <dgm:dir/>
          <dgm:resizeHandles val="exact"/>
        </dgm:presLayoutVars>
      </dgm:prSet>
      <dgm:spPr/>
    </dgm:pt>
    <dgm:pt modelId="{7D05E78E-2A42-4E46-A8DF-0B7A6249AF1F}" type="pres">
      <dgm:prSet presAssocID="{6C5DA3EB-3EE9-4355-842A-9992E8043067}" presName="compNode" presStyleCnt="0"/>
      <dgm:spPr/>
    </dgm:pt>
    <dgm:pt modelId="{C331E2C1-ACA6-4F5D-BA02-73086DB8AF7D}" type="pres">
      <dgm:prSet presAssocID="{6C5DA3EB-3EE9-4355-842A-9992E8043067}" presName="bgRect" presStyleLbl="bgShp" presStyleIdx="0" presStyleCnt="4" custLinFactNeighborX="-1436" custLinFactNeighborY="-197"/>
      <dgm:spPr/>
    </dgm:pt>
    <dgm:pt modelId="{79B47A4B-5C4C-4FAC-A78D-8C113533CBBE}" type="pres">
      <dgm:prSet presAssocID="{6C5DA3EB-3EE9-4355-842A-9992E804306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hoolhouse"/>
        </a:ext>
      </dgm:extLst>
    </dgm:pt>
    <dgm:pt modelId="{42F8D8E3-3EC2-4C6B-841C-66B06F357A65}" type="pres">
      <dgm:prSet presAssocID="{6C5DA3EB-3EE9-4355-842A-9992E8043067}" presName="spaceRect" presStyleCnt="0"/>
      <dgm:spPr/>
    </dgm:pt>
    <dgm:pt modelId="{1E4179A1-07A1-45F2-8E20-AF0C502A8516}" type="pres">
      <dgm:prSet presAssocID="{6C5DA3EB-3EE9-4355-842A-9992E8043067}" presName="parTx" presStyleLbl="revTx" presStyleIdx="0" presStyleCnt="4">
        <dgm:presLayoutVars>
          <dgm:chMax val="0"/>
          <dgm:chPref val="0"/>
        </dgm:presLayoutVars>
      </dgm:prSet>
      <dgm:spPr/>
    </dgm:pt>
    <dgm:pt modelId="{F9902941-71CD-405F-A1C7-476F0EA4E572}" type="pres">
      <dgm:prSet presAssocID="{B186BCF3-7A21-4232-AF5C-94E41F340613}" presName="sibTrans" presStyleCnt="0"/>
      <dgm:spPr/>
    </dgm:pt>
    <dgm:pt modelId="{7717D319-D631-4ECB-ACD8-9CCBBA6CD0FE}" type="pres">
      <dgm:prSet presAssocID="{5B998A85-A142-4E05-8D60-11F423CCC464}" presName="compNode" presStyleCnt="0"/>
      <dgm:spPr/>
    </dgm:pt>
    <dgm:pt modelId="{6ACDCB53-72B7-4796-B64D-EE9072F62032}" type="pres">
      <dgm:prSet presAssocID="{5B998A85-A142-4E05-8D60-11F423CCC464}" presName="bgRect" presStyleLbl="bgShp" presStyleIdx="1" presStyleCnt="4"/>
      <dgm:spPr/>
    </dgm:pt>
    <dgm:pt modelId="{3EFAAB43-D5B1-4089-942F-979BD9C74CE2}" type="pres">
      <dgm:prSet presAssocID="{5B998A85-A142-4E05-8D60-11F423CCC46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B9D517C3-DEBE-4A54-942E-287708EBC814}" type="pres">
      <dgm:prSet presAssocID="{5B998A85-A142-4E05-8D60-11F423CCC464}" presName="spaceRect" presStyleCnt="0"/>
      <dgm:spPr/>
    </dgm:pt>
    <dgm:pt modelId="{2A90AB66-DAA4-4B8F-96B5-5742361AEECF}" type="pres">
      <dgm:prSet presAssocID="{5B998A85-A142-4E05-8D60-11F423CCC464}" presName="parTx" presStyleLbl="revTx" presStyleIdx="1" presStyleCnt="4">
        <dgm:presLayoutVars>
          <dgm:chMax val="0"/>
          <dgm:chPref val="0"/>
        </dgm:presLayoutVars>
      </dgm:prSet>
      <dgm:spPr/>
    </dgm:pt>
    <dgm:pt modelId="{6DADBC02-16B4-4006-A2A4-FAD26A28B967}" type="pres">
      <dgm:prSet presAssocID="{AC93320A-D565-4503-A3F6-D4E1D68C71F1}" presName="sibTrans" presStyleCnt="0"/>
      <dgm:spPr/>
    </dgm:pt>
    <dgm:pt modelId="{F0BFD081-AFAF-4C6B-A259-DCA00A649886}" type="pres">
      <dgm:prSet presAssocID="{B998A3E8-B820-48FE-AD79-3EF9FCCEDE90}" presName="compNode" presStyleCnt="0"/>
      <dgm:spPr/>
    </dgm:pt>
    <dgm:pt modelId="{49328DB1-C4A2-477A-8C89-F9EF9749C91B}" type="pres">
      <dgm:prSet presAssocID="{B998A3E8-B820-48FE-AD79-3EF9FCCEDE90}" presName="bgRect" presStyleLbl="bgShp" presStyleIdx="2" presStyleCnt="4"/>
      <dgm:spPr/>
    </dgm:pt>
    <dgm:pt modelId="{96761166-F154-4615-8A5F-E9BD47B40BC0}" type="pres">
      <dgm:prSet presAssocID="{B998A3E8-B820-48FE-AD79-3EF9FCCEDE9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BB6C9A0D-3E91-4C06-B89A-C3366EDBD7DB}" type="pres">
      <dgm:prSet presAssocID="{B998A3E8-B820-48FE-AD79-3EF9FCCEDE90}" presName="spaceRect" presStyleCnt="0"/>
      <dgm:spPr/>
    </dgm:pt>
    <dgm:pt modelId="{8B17C8C9-F4C5-4144-8B47-4D91E81C4F6F}" type="pres">
      <dgm:prSet presAssocID="{B998A3E8-B820-48FE-AD79-3EF9FCCEDE90}" presName="parTx" presStyleLbl="revTx" presStyleIdx="2" presStyleCnt="4">
        <dgm:presLayoutVars>
          <dgm:chMax val="0"/>
          <dgm:chPref val="0"/>
        </dgm:presLayoutVars>
      </dgm:prSet>
      <dgm:spPr/>
    </dgm:pt>
    <dgm:pt modelId="{1193FC7D-EE44-4E61-95E1-1D6A335DB43B}" type="pres">
      <dgm:prSet presAssocID="{4226E872-E89E-4C23-9F35-C744C9E0FDE6}" presName="sibTrans" presStyleCnt="0"/>
      <dgm:spPr/>
    </dgm:pt>
    <dgm:pt modelId="{FCC5144A-A03F-4289-A135-742273D10DE8}" type="pres">
      <dgm:prSet presAssocID="{23B30170-7D43-4F51-88DE-72CFC28D0CA7}" presName="compNode" presStyleCnt="0"/>
      <dgm:spPr/>
    </dgm:pt>
    <dgm:pt modelId="{7BE53A70-78C3-492D-A4AC-E6B9BAA203B1}" type="pres">
      <dgm:prSet presAssocID="{23B30170-7D43-4F51-88DE-72CFC28D0CA7}" presName="bgRect" presStyleLbl="bgShp" presStyleIdx="3" presStyleCnt="4"/>
      <dgm:spPr/>
    </dgm:pt>
    <dgm:pt modelId="{F4893243-C6AF-4B79-8495-10706F77D66C}" type="pres">
      <dgm:prSet presAssocID="{23B30170-7D43-4F51-88DE-72CFC28D0CA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ospital"/>
        </a:ext>
      </dgm:extLst>
    </dgm:pt>
    <dgm:pt modelId="{1D5BF770-AC7E-4A0F-AD48-9EE6E3CD1407}" type="pres">
      <dgm:prSet presAssocID="{23B30170-7D43-4F51-88DE-72CFC28D0CA7}" presName="spaceRect" presStyleCnt="0"/>
      <dgm:spPr/>
    </dgm:pt>
    <dgm:pt modelId="{6ECF0F7B-06BE-432D-9345-D9B40A9929EF}" type="pres">
      <dgm:prSet presAssocID="{23B30170-7D43-4F51-88DE-72CFC28D0CA7}" presName="parTx" presStyleLbl="revTx" presStyleIdx="3" presStyleCnt="4">
        <dgm:presLayoutVars>
          <dgm:chMax val="0"/>
          <dgm:chPref val="0"/>
        </dgm:presLayoutVars>
      </dgm:prSet>
      <dgm:spPr/>
    </dgm:pt>
  </dgm:ptLst>
  <dgm:cxnLst>
    <dgm:cxn modelId="{DB50BE02-8C23-4A39-BEEF-4D00064A942A}" type="presOf" srcId="{6C5DA3EB-3EE9-4355-842A-9992E8043067}" destId="{1E4179A1-07A1-45F2-8E20-AF0C502A8516}" srcOrd="0" destOrd="0" presId="urn:microsoft.com/office/officeart/2018/2/layout/IconVerticalSolidList"/>
    <dgm:cxn modelId="{576C635D-594F-4BA3-9128-BCF3C48A97A5}" srcId="{87ECCB81-F531-4FEC-AD3B-9DF8B243D12B}" destId="{5B998A85-A142-4E05-8D60-11F423CCC464}" srcOrd="1" destOrd="0" parTransId="{D08A2ED7-B15B-4CB5-A969-A62C94198A88}" sibTransId="{AC93320A-D565-4503-A3F6-D4E1D68C71F1}"/>
    <dgm:cxn modelId="{BA349841-4726-4EFA-A733-432777EA2C90}" type="presOf" srcId="{5B998A85-A142-4E05-8D60-11F423CCC464}" destId="{2A90AB66-DAA4-4B8F-96B5-5742361AEECF}" srcOrd="0" destOrd="0" presId="urn:microsoft.com/office/officeart/2018/2/layout/IconVerticalSolidList"/>
    <dgm:cxn modelId="{A3D36088-FE69-4336-9180-8D5D7A5BC38B}" type="presOf" srcId="{B998A3E8-B820-48FE-AD79-3EF9FCCEDE90}" destId="{8B17C8C9-F4C5-4144-8B47-4D91E81C4F6F}" srcOrd="0" destOrd="0" presId="urn:microsoft.com/office/officeart/2018/2/layout/IconVerticalSolidList"/>
    <dgm:cxn modelId="{5D88B2B8-A285-45D1-984E-689147A41409}" srcId="{87ECCB81-F531-4FEC-AD3B-9DF8B243D12B}" destId="{6C5DA3EB-3EE9-4355-842A-9992E8043067}" srcOrd="0" destOrd="0" parTransId="{D55290EC-EFD0-414B-8A55-0508614B394A}" sibTransId="{B186BCF3-7A21-4232-AF5C-94E41F340613}"/>
    <dgm:cxn modelId="{86D7A7C1-E33F-4EE9-A674-6035CCEE43FC}" srcId="{87ECCB81-F531-4FEC-AD3B-9DF8B243D12B}" destId="{B998A3E8-B820-48FE-AD79-3EF9FCCEDE90}" srcOrd="2" destOrd="0" parTransId="{550369F6-1416-4F17-87BB-A520C1AE2C8E}" sibTransId="{4226E872-E89E-4C23-9F35-C744C9E0FDE6}"/>
    <dgm:cxn modelId="{9C3F55D6-3CB4-4B4D-B672-98B26C91496B}" type="presOf" srcId="{87ECCB81-F531-4FEC-AD3B-9DF8B243D12B}" destId="{7F4637B3-45CA-41BB-87FE-44DC9E6640E5}" srcOrd="0" destOrd="0" presId="urn:microsoft.com/office/officeart/2018/2/layout/IconVerticalSolidList"/>
    <dgm:cxn modelId="{AD8DF8DE-0BD3-4FD9-9966-719AF85E095D}" type="presOf" srcId="{23B30170-7D43-4F51-88DE-72CFC28D0CA7}" destId="{6ECF0F7B-06BE-432D-9345-D9B40A9929EF}" srcOrd="0" destOrd="0" presId="urn:microsoft.com/office/officeart/2018/2/layout/IconVerticalSolidList"/>
    <dgm:cxn modelId="{9C3881FB-6B10-4723-AB00-4C28FFBC7330}" srcId="{87ECCB81-F531-4FEC-AD3B-9DF8B243D12B}" destId="{23B30170-7D43-4F51-88DE-72CFC28D0CA7}" srcOrd="3" destOrd="0" parTransId="{A75762E7-8A45-4EB1-AD87-21E137B3A68B}" sibTransId="{10880642-A6D3-4061-AABA-9F8FCE4B6DA8}"/>
    <dgm:cxn modelId="{C54301A4-DC3F-4DE5-AAB8-A2D2D259153B}" type="presParOf" srcId="{7F4637B3-45CA-41BB-87FE-44DC9E6640E5}" destId="{7D05E78E-2A42-4E46-A8DF-0B7A6249AF1F}" srcOrd="0" destOrd="0" presId="urn:microsoft.com/office/officeart/2018/2/layout/IconVerticalSolidList"/>
    <dgm:cxn modelId="{C77F10F3-7B44-4895-862D-D887D8BC5255}" type="presParOf" srcId="{7D05E78E-2A42-4E46-A8DF-0B7A6249AF1F}" destId="{C331E2C1-ACA6-4F5D-BA02-73086DB8AF7D}" srcOrd="0" destOrd="0" presId="urn:microsoft.com/office/officeart/2018/2/layout/IconVerticalSolidList"/>
    <dgm:cxn modelId="{25781436-D15E-4A71-8F7A-8AEF385FCE84}" type="presParOf" srcId="{7D05E78E-2A42-4E46-A8DF-0B7A6249AF1F}" destId="{79B47A4B-5C4C-4FAC-A78D-8C113533CBBE}" srcOrd="1" destOrd="0" presId="urn:microsoft.com/office/officeart/2018/2/layout/IconVerticalSolidList"/>
    <dgm:cxn modelId="{0F2749FF-7B0E-42C3-9E92-A1B83922C318}" type="presParOf" srcId="{7D05E78E-2A42-4E46-A8DF-0B7A6249AF1F}" destId="{42F8D8E3-3EC2-4C6B-841C-66B06F357A65}" srcOrd="2" destOrd="0" presId="urn:microsoft.com/office/officeart/2018/2/layout/IconVerticalSolidList"/>
    <dgm:cxn modelId="{345B1396-DC05-450C-B544-04504694091C}" type="presParOf" srcId="{7D05E78E-2A42-4E46-A8DF-0B7A6249AF1F}" destId="{1E4179A1-07A1-45F2-8E20-AF0C502A8516}" srcOrd="3" destOrd="0" presId="urn:microsoft.com/office/officeart/2018/2/layout/IconVerticalSolidList"/>
    <dgm:cxn modelId="{91A3B4D5-063E-46FE-B479-FD87CB833696}" type="presParOf" srcId="{7F4637B3-45CA-41BB-87FE-44DC9E6640E5}" destId="{F9902941-71CD-405F-A1C7-476F0EA4E572}" srcOrd="1" destOrd="0" presId="urn:microsoft.com/office/officeart/2018/2/layout/IconVerticalSolidList"/>
    <dgm:cxn modelId="{2F176E1E-90A4-4693-B36D-0071E62E23B1}" type="presParOf" srcId="{7F4637B3-45CA-41BB-87FE-44DC9E6640E5}" destId="{7717D319-D631-4ECB-ACD8-9CCBBA6CD0FE}" srcOrd="2" destOrd="0" presId="urn:microsoft.com/office/officeart/2018/2/layout/IconVerticalSolidList"/>
    <dgm:cxn modelId="{DC10D245-1569-4811-A24A-972B9613014B}" type="presParOf" srcId="{7717D319-D631-4ECB-ACD8-9CCBBA6CD0FE}" destId="{6ACDCB53-72B7-4796-B64D-EE9072F62032}" srcOrd="0" destOrd="0" presId="urn:microsoft.com/office/officeart/2018/2/layout/IconVerticalSolidList"/>
    <dgm:cxn modelId="{69A6E39F-2B7D-4C93-98DD-624DD805F340}" type="presParOf" srcId="{7717D319-D631-4ECB-ACD8-9CCBBA6CD0FE}" destId="{3EFAAB43-D5B1-4089-942F-979BD9C74CE2}" srcOrd="1" destOrd="0" presId="urn:microsoft.com/office/officeart/2018/2/layout/IconVerticalSolidList"/>
    <dgm:cxn modelId="{B5A2A89B-D9F6-420B-BB5A-AF2C670FCB15}" type="presParOf" srcId="{7717D319-D631-4ECB-ACD8-9CCBBA6CD0FE}" destId="{B9D517C3-DEBE-4A54-942E-287708EBC814}" srcOrd="2" destOrd="0" presId="urn:microsoft.com/office/officeart/2018/2/layout/IconVerticalSolidList"/>
    <dgm:cxn modelId="{5E8BBD01-872A-4E12-A662-A967CF27B10B}" type="presParOf" srcId="{7717D319-D631-4ECB-ACD8-9CCBBA6CD0FE}" destId="{2A90AB66-DAA4-4B8F-96B5-5742361AEECF}" srcOrd="3" destOrd="0" presId="urn:microsoft.com/office/officeart/2018/2/layout/IconVerticalSolidList"/>
    <dgm:cxn modelId="{0CB09A88-1344-47C6-B97D-25B5F918F382}" type="presParOf" srcId="{7F4637B3-45CA-41BB-87FE-44DC9E6640E5}" destId="{6DADBC02-16B4-4006-A2A4-FAD26A28B967}" srcOrd="3" destOrd="0" presId="urn:microsoft.com/office/officeart/2018/2/layout/IconVerticalSolidList"/>
    <dgm:cxn modelId="{AA042B8F-CFA3-40E5-8457-74A1098583F3}" type="presParOf" srcId="{7F4637B3-45CA-41BB-87FE-44DC9E6640E5}" destId="{F0BFD081-AFAF-4C6B-A259-DCA00A649886}" srcOrd="4" destOrd="0" presId="urn:microsoft.com/office/officeart/2018/2/layout/IconVerticalSolidList"/>
    <dgm:cxn modelId="{72123ADD-69B0-46D1-9E44-4FE869B731B6}" type="presParOf" srcId="{F0BFD081-AFAF-4C6B-A259-DCA00A649886}" destId="{49328DB1-C4A2-477A-8C89-F9EF9749C91B}" srcOrd="0" destOrd="0" presId="urn:microsoft.com/office/officeart/2018/2/layout/IconVerticalSolidList"/>
    <dgm:cxn modelId="{D732D44D-1558-4335-B77B-0DC57E943C77}" type="presParOf" srcId="{F0BFD081-AFAF-4C6B-A259-DCA00A649886}" destId="{96761166-F154-4615-8A5F-E9BD47B40BC0}" srcOrd="1" destOrd="0" presId="urn:microsoft.com/office/officeart/2018/2/layout/IconVerticalSolidList"/>
    <dgm:cxn modelId="{9F0571D8-08CA-46C3-927C-B7B71CFCD10C}" type="presParOf" srcId="{F0BFD081-AFAF-4C6B-A259-DCA00A649886}" destId="{BB6C9A0D-3E91-4C06-B89A-C3366EDBD7DB}" srcOrd="2" destOrd="0" presId="urn:microsoft.com/office/officeart/2018/2/layout/IconVerticalSolidList"/>
    <dgm:cxn modelId="{C879BEFC-B438-4E98-A997-F3073E17DEBA}" type="presParOf" srcId="{F0BFD081-AFAF-4C6B-A259-DCA00A649886}" destId="{8B17C8C9-F4C5-4144-8B47-4D91E81C4F6F}" srcOrd="3" destOrd="0" presId="urn:microsoft.com/office/officeart/2018/2/layout/IconVerticalSolidList"/>
    <dgm:cxn modelId="{A83DDE47-8DE3-4928-A1DD-1BDC06AC3A7D}" type="presParOf" srcId="{7F4637B3-45CA-41BB-87FE-44DC9E6640E5}" destId="{1193FC7D-EE44-4E61-95E1-1D6A335DB43B}" srcOrd="5" destOrd="0" presId="urn:microsoft.com/office/officeart/2018/2/layout/IconVerticalSolidList"/>
    <dgm:cxn modelId="{B8C64246-6EAE-464B-BCB3-C17473A56824}" type="presParOf" srcId="{7F4637B3-45CA-41BB-87FE-44DC9E6640E5}" destId="{FCC5144A-A03F-4289-A135-742273D10DE8}" srcOrd="6" destOrd="0" presId="urn:microsoft.com/office/officeart/2018/2/layout/IconVerticalSolidList"/>
    <dgm:cxn modelId="{0E6E5508-CD08-4644-B3E4-D965D8D6FA5E}" type="presParOf" srcId="{FCC5144A-A03F-4289-A135-742273D10DE8}" destId="{7BE53A70-78C3-492D-A4AC-E6B9BAA203B1}" srcOrd="0" destOrd="0" presId="urn:microsoft.com/office/officeart/2018/2/layout/IconVerticalSolidList"/>
    <dgm:cxn modelId="{4EF494E9-90EE-4F9B-B175-3D9BC4243B22}" type="presParOf" srcId="{FCC5144A-A03F-4289-A135-742273D10DE8}" destId="{F4893243-C6AF-4B79-8495-10706F77D66C}" srcOrd="1" destOrd="0" presId="urn:microsoft.com/office/officeart/2018/2/layout/IconVerticalSolidList"/>
    <dgm:cxn modelId="{74D97FC8-8633-4B16-810B-D371F18ED7A4}" type="presParOf" srcId="{FCC5144A-A03F-4289-A135-742273D10DE8}" destId="{1D5BF770-AC7E-4A0F-AD48-9EE6E3CD1407}" srcOrd="2" destOrd="0" presId="urn:microsoft.com/office/officeart/2018/2/layout/IconVerticalSolidList"/>
    <dgm:cxn modelId="{2FD4CD50-75C7-4051-A834-C95BD9BBDC57}" type="presParOf" srcId="{FCC5144A-A03F-4289-A135-742273D10DE8}" destId="{6ECF0F7B-06BE-432D-9345-D9B40A9929E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CCC0F6B-64A1-4108-A345-C18A1B977610}"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88655D3-C24A-459B-BA72-C000BCF32CFA}">
      <dgm:prSet/>
      <dgm:spPr/>
      <dgm:t>
        <a:bodyPr/>
        <a:lstStyle/>
        <a:p>
          <a:pPr>
            <a:defRPr cap="all"/>
          </a:pPr>
          <a:r>
            <a:rPr lang="en-US"/>
            <a:t>Current SEND law still applies</a:t>
          </a:r>
        </a:p>
      </dgm:t>
    </dgm:pt>
    <dgm:pt modelId="{C18D3A2D-E95B-45EF-885C-149504866A5C}" type="parTrans" cxnId="{37AEF436-25FE-41FF-A7A7-A4E98908D819}">
      <dgm:prSet/>
      <dgm:spPr/>
      <dgm:t>
        <a:bodyPr/>
        <a:lstStyle/>
        <a:p>
          <a:endParaRPr lang="en-US"/>
        </a:p>
      </dgm:t>
    </dgm:pt>
    <dgm:pt modelId="{0F3F4E02-D337-4CE9-9ACC-F6EC57A7303A}" type="sibTrans" cxnId="{37AEF436-25FE-41FF-A7A7-A4E98908D819}">
      <dgm:prSet/>
      <dgm:spPr/>
      <dgm:t>
        <a:bodyPr/>
        <a:lstStyle/>
        <a:p>
          <a:endParaRPr lang="en-US"/>
        </a:p>
      </dgm:t>
    </dgm:pt>
    <dgm:pt modelId="{46D8AB12-8049-487F-B980-C121313AB63B}">
      <dgm:prSet/>
      <dgm:spPr/>
      <dgm:t>
        <a:bodyPr/>
        <a:lstStyle/>
        <a:p>
          <a:pPr>
            <a:defRPr cap="all"/>
          </a:pPr>
          <a:r>
            <a:rPr lang="en-US" dirty="0"/>
            <a:t>Support should not be reduced</a:t>
          </a:r>
        </a:p>
      </dgm:t>
    </dgm:pt>
    <dgm:pt modelId="{E43C38BB-C09C-4D21-80A4-2BC6B530BAE7}" type="parTrans" cxnId="{D8F7F42F-EBA1-4C92-BE64-9B910A55F8AF}">
      <dgm:prSet/>
      <dgm:spPr/>
      <dgm:t>
        <a:bodyPr/>
        <a:lstStyle/>
        <a:p>
          <a:endParaRPr lang="en-US"/>
        </a:p>
      </dgm:t>
    </dgm:pt>
    <dgm:pt modelId="{84B9567E-DF2B-4DBD-9731-E7E37A5D0825}" type="sibTrans" cxnId="{D8F7F42F-EBA1-4C92-BE64-9B910A55F8AF}">
      <dgm:prSet/>
      <dgm:spPr/>
      <dgm:t>
        <a:bodyPr/>
        <a:lstStyle/>
        <a:p>
          <a:endParaRPr lang="en-US"/>
        </a:p>
      </dgm:t>
    </dgm:pt>
    <dgm:pt modelId="{D3D1DC0D-0FF9-42E5-B35A-AABD1D630891}">
      <dgm:prSet/>
      <dgm:spPr/>
      <dgm:t>
        <a:bodyPr/>
        <a:lstStyle/>
        <a:p>
          <a:pPr>
            <a:defRPr cap="all"/>
          </a:pPr>
          <a:r>
            <a:rPr lang="en-US" dirty="0"/>
            <a:t>Rights remain protected</a:t>
          </a:r>
        </a:p>
      </dgm:t>
    </dgm:pt>
    <dgm:pt modelId="{891906F0-9FFE-4417-8CD4-490CB5163508}" type="parTrans" cxnId="{A731C991-1DEF-40E3-AFF7-DCF16ADE00A5}">
      <dgm:prSet/>
      <dgm:spPr/>
      <dgm:t>
        <a:bodyPr/>
        <a:lstStyle/>
        <a:p>
          <a:endParaRPr lang="en-US"/>
        </a:p>
      </dgm:t>
    </dgm:pt>
    <dgm:pt modelId="{A1212214-0077-4549-9095-F26EB9A23FC3}" type="sibTrans" cxnId="{A731C991-1DEF-40E3-AFF7-DCF16ADE00A5}">
      <dgm:prSet/>
      <dgm:spPr/>
      <dgm:t>
        <a:bodyPr/>
        <a:lstStyle/>
        <a:p>
          <a:endParaRPr lang="en-US"/>
        </a:p>
      </dgm:t>
    </dgm:pt>
    <dgm:pt modelId="{F50275C7-ABA5-4D6B-864E-B9023845DF9F}" type="pres">
      <dgm:prSet presAssocID="{ACCC0F6B-64A1-4108-A345-C18A1B977610}" presName="root" presStyleCnt="0">
        <dgm:presLayoutVars>
          <dgm:dir/>
          <dgm:resizeHandles val="exact"/>
        </dgm:presLayoutVars>
      </dgm:prSet>
      <dgm:spPr/>
    </dgm:pt>
    <dgm:pt modelId="{7E30538F-3ADB-4899-B356-7F5A45D3B30E}" type="pres">
      <dgm:prSet presAssocID="{688655D3-C24A-459B-BA72-C000BCF32CFA}" presName="compNode" presStyleCnt="0"/>
      <dgm:spPr/>
    </dgm:pt>
    <dgm:pt modelId="{933CC91E-4D25-4A8D-A82E-9E64D1FFB0E6}" type="pres">
      <dgm:prSet presAssocID="{688655D3-C24A-459B-BA72-C000BCF32CFA}" presName="iconBgRect" presStyleLbl="bgShp" presStyleIdx="0" presStyleCnt="3"/>
      <dgm:spPr/>
    </dgm:pt>
    <dgm:pt modelId="{0677A362-CB36-4DE2-B3FA-757203389BD9}" type="pres">
      <dgm:prSet presAssocID="{688655D3-C24A-459B-BA72-C000BCF32CF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3DFD20DB-1E30-433C-AC64-7E383C489E88}" type="pres">
      <dgm:prSet presAssocID="{688655D3-C24A-459B-BA72-C000BCF32CFA}" presName="spaceRect" presStyleCnt="0"/>
      <dgm:spPr/>
    </dgm:pt>
    <dgm:pt modelId="{6DF61D36-6B30-4D3A-BE6A-B5A1A79F25CA}" type="pres">
      <dgm:prSet presAssocID="{688655D3-C24A-459B-BA72-C000BCF32CFA}" presName="textRect" presStyleLbl="revTx" presStyleIdx="0" presStyleCnt="3">
        <dgm:presLayoutVars>
          <dgm:chMax val="1"/>
          <dgm:chPref val="1"/>
        </dgm:presLayoutVars>
      </dgm:prSet>
      <dgm:spPr/>
    </dgm:pt>
    <dgm:pt modelId="{AE13D9A8-3CE8-49B0-9E90-168CA6A4E2A4}" type="pres">
      <dgm:prSet presAssocID="{0F3F4E02-D337-4CE9-9ACC-F6EC57A7303A}" presName="sibTrans" presStyleCnt="0"/>
      <dgm:spPr/>
    </dgm:pt>
    <dgm:pt modelId="{238E6481-767B-4682-97AF-D2ED988F8799}" type="pres">
      <dgm:prSet presAssocID="{46D8AB12-8049-487F-B980-C121313AB63B}" presName="compNode" presStyleCnt="0"/>
      <dgm:spPr/>
    </dgm:pt>
    <dgm:pt modelId="{490FE4B5-7638-41B7-9261-343FE95B4B58}" type="pres">
      <dgm:prSet presAssocID="{46D8AB12-8049-487F-B980-C121313AB63B}" presName="iconBgRect" presStyleLbl="bgShp" presStyleIdx="1" presStyleCnt="3"/>
      <dgm:spPr/>
    </dgm:pt>
    <dgm:pt modelId="{185E9F0E-4DCB-438E-BDF0-22973002E469}" type="pres">
      <dgm:prSet presAssocID="{46D8AB12-8049-487F-B980-C121313AB63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inimize"/>
        </a:ext>
      </dgm:extLst>
    </dgm:pt>
    <dgm:pt modelId="{D0BF828A-275E-4931-8753-6D3C1930BD00}" type="pres">
      <dgm:prSet presAssocID="{46D8AB12-8049-487F-B980-C121313AB63B}" presName="spaceRect" presStyleCnt="0"/>
      <dgm:spPr/>
    </dgm:pt>
    <dgm:pt modelId="{42A4D30E-6832-436E-BEA3-62135CC652A8}" type="pres">
      <dgm:prSet presAssocID="{46D8AB12-8049-487F-B980-C121313AB63B}" presName="textRect" presStyleLbl="revTx" presStyleIdx="1" presStyleCnt="3">
        <dgm:presLayoutVars>
          <dgm:chMax val="1"/>
          <dgm:chPref val="1"/>
        </dgm:presLayoutVars>
      </dgm:prSet>
      <dgm:spPr/>
    </dgm:pt>
    <dgm:pt modelId="{159A1499-BE4F-4880-890C-D4955BDD5052}" type="pres">
      <dgm:prSet presAssocID="{84B9567E-DF2B-4DBD-9731-E7E37A5D0825}" presName="sibTrans" presStyleCnt="0"/>
      <dgm:spPr/>
    </dgm:pt>
    <dgm:pt modelId="{2716B4C7-3CF7-4E6F-9704-77A928F83351}" type="pres">
      <dgm:prSet presAssocID="{D3D1DC0D-0FF9-42E5-B35A-AABD1D630891}" presName="compNode" presStyleCnt="0"/>
      <dgm:spPr/>
    </dgm:pt>
    <dgm:pt modelId="{5804C36A-BA63-4347-9373-872AC0563A2C}" type="pres">
      <dgm:prSet presAssocID="{D3D1DC0D-0FF9-42E5-B35A-AABD1D630891}" presName="iconBgRect" presStyleLbl="bgShp" presStyleIdx="2" presStyleCnt="3"/>
      <dgm:spPr/>
    </dgm:pt>
    <dgm:pt modelId="{F63226D9-726B-43D0-9254-EB14E01604D0}" type="pres">
      <dgm:prSet presAssocID="{D3D1DC0D-0FF9-42E5-B35A-AABD1D63089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ock"/>
        </a:ext>
      </dgm:extLst>
    </dgm:pt>
    <dgm:pt modelId="{F3B7F036-2970-4EC4-AAAE-A3B014445DAD}" type="pres">
      <dgm:prSet presAssocID="{D3D1DC0D-0FF9-42E5-B35A-AABD1D630891}" presName="spaceRect" presStyleCnt="0"/>
      <dgm:spPr/>
    </dgm:pt>
    <dgm:pt modelId="{4E3AB2E3-C714-47D2-86C5-ED6E76721986}" type="pres">
      <dgm:prSet presAssocID="{D3D1DC0D-0FF9-42E5-B35A-AABD1D630891}" presName="textRect" presStyleLbl="revTx" presStyleIdx="2" presStyleCnt="3">
        <dgm:presLayoutVars>
          <dgm:chMax val="1"/>
          <dgm:chPref val="1"/>
        </dgm:presLayoutVars>
      </dgm:prSet>
      <dgm:spPr/>
    </dgm:pt>
  </dgm:ptLst>
  <dgm:cxnLst>
    <dgm:cxn modelId="{49FBD505-B8F6-4B1D-A485-FFBAD8077B2B}" type="presOf" srcId="{ACCC0F6B-64A1-4108-A345-C18A1B977610}" destId="{F50275C7-ABA5-4D6B-864E-B9023845DF9F}" srcOrd="0" destOrd="0" presId="urn:microsoft.com/office/officeart/2018/5/layout/IconCircleLabelList"/>
    <dgm:cxn modelId="{FC5CAF1C-5950-455D-B2AB-9C4AACAC97AA}" type="presOf" srcId="{46D8AB12-8049-487F-B980-C121313AB63B}" destId="{42A4D30E-6832-436E-BEA3-62135CC652A8}" srcOrd="0" destOrd="0" presId="urn:microsoft.com/office/officeart/2018/5/layout/IconCircleLabelList"/>
    <dgm:cxn modelId="{D8F7F42F-EBA1-4C92-BE64-9B910A55F8AF}" srcId="{ACCC0F6B-64A1-4108-A345-C18A1B977610}" destId="{46D8AB12-8049-487F-B980-C121313AB63B}" srcOrd="1" destOrd="0" parTransId="{E43C38BB-C09C-4D21-80A4-2BC6B530BAE7}" sibTransId="{84B9567E-DF2B-4DBD-9731-E7E37A5D0825}"/>
    <dgm:cxn modelId="{37AEF436-25FE-41FF-A7A7-A4E98908D819}" srcId="{ACCC0F6B-64A1-4108-A345-C18A1B977610}" destId="{688655D3-C24A-459B-BA72-C000BCF32CFA}" srcOrd="0" destOrd="0" parTransId="{C18D3A2D-E95B-45EF-885C-149504866A5C}" sibTransId="{0F3F4E02-D337-4CE9-9ACC-F6EC57A7303A}"/>
    <dgm:cxn modelId="{2C1F776E-6C8C-4715-9C43-FC5C36BEEF19}" type="presOf" srcId="{D3D1DC0D-0FF9-42E5-B35A-AABD1D630891}" destId="{4E3AB2E3-C714-47D2-86C5-ED6E76721986}" srcOrd="0" destOrd="0" presId="urn:microsoft.com/office/officeart/2018/5/layout/IconCircleLabelList"/>
    <dgm:cxn modelId="{A731C991-1DEF-40E3-AFF7-DCF16ADE00A5}" srcId="{ACCC0F6B-64A1-4108-A345-C18A1B977610}" destId="{D3D1DC0D-0FF9-42E5-B35A-AABD1D630891}" srcOrd="2" destOrd="0" parTransId="{891906F0-9FFE-4417-8CD4-490CB5163508}" sibTransId="{A1212214-0077-4549-9095-F26EB9A23FC3}"/>
    <dgm:cxn modelId="{0DF02493-FB2E-4100-9205-03C3E91C1DF5}" type="presOf" srcId="{688655D3-C24A-459B-BA72-C000BCF32CFA}" destId="{6DF61D36-6B30-4D3A-BE6A-B5A1A79F25CA}" srcOrd="0" destOrd="0" presId="urn:microsoft.com/office/officeart/2018/5/layout/IconCircleLabelList"/>
    <dgm:cxn modelId="{211DC2C5-0861-4F62-9545-88C1A594AF67}" type="presParOf" srcId="{F50275C7-ABA5-4D6B-864E-B9023845DF9F}" destId="{7E30538F-3ADB-4899-B356-7F5A45D3B30E}" srcOrd="0" destOrd="0" presId="urn:microsoft.com/office/officeart/2018/5/layout/IconCircleLabelList"/>
    <dgm:cxn modelId="{3B6267B0-0264-489E-8AC3-6EA4DCC9DF86}" type="presParOf" srcId="{7E30538F-3ADB-4899-B356-7F5A45D3B30E}" destId="{933CC91E-4D25-4A8D-A82E-9E64D1FFB0E6}" srcOrd="0" destOrd="0" presId="urn:microsoft.com/office/officeart/2018/5/layout/IconCircleLabelList"/>
    <dgm:cxn modelId="{301E390B-7D6B-4317-A0A1-C0B8FB58ACDD}" type="presParOf" srcId="{7E30538F-3ADB-4899-B356-7F5A45D3B30E}" destId="{0677A362-CB36-4DE2-B3FA-757203389BD9}" srcOrd="1" destOrd="0" presId="urn:microsoft.com/office/officeart/2018/5/layout/IconCircleLabelList"/>
    <dgm:cxn modelId="{6F190B1C-5A66-421C-9FE5-48E6C451269B}" type="presParOf" srcId="{7E30538F-3ADB-4899-B356-7F5A45D3B30E}" destId="{3DFD20DB-1E30-433C-AC64-7E383C489E88}" srcOrd="2" destOrd="0" presId="urn:microsoft.com/office/officeart/2018/5/layout/IconCircleLabelList"/>
    <dgm:cxn modelId="{4E3FE25B-2E3D-424E-A340-8EA33F7DA4AC}" type="presParOf" srcId="{7E30538F-3ADB-4899-B356-7F5A45D3B30E}" destId="{6DF61D36-6B30-4D3A-BE6A-B5A1A79F25CA}" srcOrd="3" destOrd="0" presId="urn:microsoft.com/office/officeart/2018/5/layout/IconCircleLabelList"/>
    <dgm:cxn modelId="{A4E864F3-71ED-483D-A4C1-B40D5C26F9BC}" type="presParOf" srcId="{F50275C7-ABA5-4D6B-864E-B9023845DF9F}" destId="{AE13D9A8-3CE8-49B0-9E90-168CA6A4E2A4}" srcOrd="1" destOrd="0" presId="urn:microsoft.com/office/officeart/2018/5/layout/IconCircleLabelList"/>
    <dgm:cxn modelId="{8CFCE071-B1BF-44CD-9E5F-E221C0E69030}" type="presParOf" srcId="{F50275C7-ABA5-4D6B-864E-B9023845DF9F}" destId="{238E6481-767B-4682-97AF-D2ED988F8799}" srcOrd="2" destOrd="0" presId="urn:microsoft.com/office/officeart/2018/5/layout/IconCircleLabelList"/>
    <dgm:cxn modelId="{7C68D63E-8E6B-4447-A0D8-818528015EA8}" type="presParOf" srcId="{238E6481-767B-4682-97AF-D2ED988F8799}" destId="{490FE4B5-7638-41B7-9261-343FE95B4B58}" srcOrd="0" destOrd="0" presId="urn:microsoft.com/office/officeart/2018/5/layout/IconCircleLabelList"/>
    <dgm:cxn modelId="{C06A2B2F-19B3-4B10-82BE-34317F497060}" type="presParOf" srcId="{238E6481-767B-4682-97AF-D2ED988F8799}" destId="{185E9F0E-4DCB-438E-BDF0-22973002E469}" srcOrd="1" destOrd="0" presId="urn:microsoft.com/office/officeart/2018/5/layout/IconCircleLabelList"/>
    <dgm:cxn modelId="{86165B46-632A-4017-88ED-7FC88CC04D35}" type="presParOf" srcId="{238E6481-767B-4682-97AF-D2ED988F8799}" destId="{D0BF828A-275E-4931-8753-6D3C1930BD00}" srcOrd="2" destOrd="0" presId="urn:microsoft.com/office/officeart/2018/5/layout/IconCircleLabelList"/>
    <dgm:cxn modelId="{F5CF57E0-6259-4E8C-893E-7529C597B804}" type="presParOf" srcId="{238E6481-767B-4682-97AF-D2ED988F8799}" destId="{42A4D30E-6832-436E-BEA3-62135CC652A8}" srcOrd="3" destOrd="0" presId="urn:microsoft.com/office/officeart/2018/5/layout/IconCircleLabelList"/>
    <dgm:cxn modelId="{C45D12B0-5018-4289-933E-702FF18881CA}" type="presParOf" srcId="{F50275C7-ABA5-4D6B-864E-B9023845DF9F}" destId="{159A1499-BE4F-4880-890C-D4955BDD5052}" srcOrd="3" destOrd="0" presId="urn:microsoft.com/office/officeart/2018/5/layout/IconCircleLabelList"/>
    <dgm:cxn modelId="{7ED25D4B-5249-4465-9856-67C57D0DEDF6}" type="presParOf" srcId="{F50275C7-ABA5-4D6B-864E-B9023845DF9F}" destId="{2716B4C7-3CF7-4E6F-9704-77A928F83351}" srcOrd="4" destOrd="0" presId="urn:microsoft.com/office/officeart/2018/5/layout/IconCircleLabelList"/>
    <dgm:cxn modelId="{88DCA0BA-04EA-43B4-9930-45BF9FD917B5}" type="presParOf" srcId="{2716B4C7-3CF7-4E6F-9704-77A928F83351}" destId="{5804C36A-BA63-4347-9373-872AC0563A2C}" srcOrd="0" destOrd="0" presId="urn:microsoft.com/office/officeart/2018/5/layout/IconCircleLabelList"/>
    <dgm:cxn modelId="{B3DCF5F0-E312-4F5C-AF4F-A562CC96CDAA}" type="presParOf" srcId="{2716B4C7-3CF7-4E6F-9704-77A928F83351}" destId="{F63226D9-726B-43D0-9254-EB14E01604D0}" srcOrd="1" destOrd="0" presId="urn:microsoft.com/office/officeart/2018/5/layout/IconCircleLabelList"/>
    <dgm:cxn modelId="{31C93F41-B572-4094-86F6-4DBD68F26B77}" type="presParOf" srcId="{2716B4C7-3CF7-4E6F-9704-77A928F83351}" destId="{F3B7F036-2970-4EC4-AAAE-A3B014445DAD}" srcOrd="2" destOrd="0" presId="urn:microsoft.com/office/officeart/2018/5/layout/IconCircleLabelList"/>
    <dgm:cxn modelId="{70972333-29FB-4DEC-9179-C753E9417D97}" type="presParOf" srcId="{2716B4C7-3CF7-4E6F-9704-77A928F83351}" destId="{4E3AB2E3-C714-47D2-86C5-ED6E76721986}"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7744B2-0BD3-4C8A-975B-F7F27636E9F6}">
      <dsp:nvSpPr>
        <dsp:cNvPr id="0" name=""/>
        <dsp:cNvSpPr/>
      </dsp:nvSpPr>
      <dsp:spPr>
        <a:xfrm>
          <a:off x="0" y="39340"/>
          <a:ext cx="2993226" cy="994500"/>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tx1"/>
              </a:solidFill>
            </a:rPr>
            <a:t>Government policy proposal</a:t>
          </a:r>
        </a:p>
      </dsp:txBody>
      <dsp:txXfrm>
        <a:off x="48547" y="87887"/>
        <a:ext cx="2896132" cy="897406"/>
      </dsp:txXfrm>
    </dsp:sp>
    <dsp:sp modelId="{4E7F5536-3CA7-49EF-A80B-82F4430918FD}">
      <dsp:nvSpPr>
        <dsp:cNvPr id="0" name=""/>
        <dsp:cNvSpPr/>
      </dsp:nvSpPr>
      <dsp:spPr>
        <a:xfrm>
          <a:off x="0" y="1105840"/>
          <a:ext cx="2993226" cy="994500"/>
        </a:xfrm>
        <a:prstGeom prst="round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tx1"/>
              </a:solidFill>
            </a:rPr>
            <a:t>Explains planned changes</a:t>
          </a:r>
        </a:p>
      </dsp:txBody>
      <dsp:txXfrm>
        <a:off x="48547" y="1154387"/>
        <a:ext cx="2896132" cy="897406"/>
      </dsp:txXfrm>
    </dsp:sp>
    <dsp:sp modelId="{B1227FE3-1438-4074-B64E-E29C488BDDA0}">
      <dsp:nvSpPr>
        <dsp:cNvPr id="0" name=""/>
        <dsp:cNvSpPr/>
      </dsp:nvSpPr>
      <dsp:spPr>
        <a:xfrm>
          <a:off x="0" y="2172340"/>
          <a:ext cx="2993226" cy="994500"/>
        </a:xfrm>
        <a:prstGeom prst="round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tx1"/>
              </a:solidFill>
            </a:rPr>
            <a:t>There is a consultation period</a:t>
          </a:r>
        </a:p>
      </dsp:txBody>
      <dsp:txXfrm>
        <a:off x="48547" y="2220887"/>
        <a:ext cx="2896132" cy="897406"/>
      </dsp:txXfrm>
    </dsp:sp>
    <dsp:sp modelId="{F2BE74ED-BBD3-4166-8537-0A5E7BEFC60C}">
      <dsp:nvSpPr>
        <dsp:cNvPr id="0" name=""/>
        <dsp:cNvSpPr/>
      </dsp:nvSpPr>
      <dsp:spPr>
        <a:xfrm>
          <a:off x="0" y="3238840"/>
          <a:ext cx="2993226" cy="994500"/>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tx1"/>
              </a:solidFill>
            </a:rPr>
            <a:t>Law does not change immediately</a:t>
          </a:r>
        </a:p>
      </dsp:txBody>
      <dsp:txXfrm>
        <a:off x="48547" y="3287387"/>
        <a:ext cx="2896132" cy="8974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AA1B31-0E61-46DE-BACB-8AF9BBB6B223}">
      <dsp:nvSpPr>
        <dsp:cNvPr id="0" name=""/>
        <dsp:cNvSpPr/>
      </dsp:nvSpPr>
      <dsp:spPr>
        <a:xfrm>
          <a:off x="0" y="2626263"/>
          <a:ext cx="7886700" cy="17231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kern="1200" dirty="0">
              <a:solidFill>
                <a:schemeClr val="tx1"/>
              </a:solidFill>
            </a:rPr>
            <a:t>SEND consultation is open now  </a:t>
          </a:r>
          <a:endParaRPr lang="en-US" sz="2300" kern="1200" dirty="0">
            <a:solidFill>
              <a:schemeClr val="tx1"/>
            </a:solidFill>
          </a:endParaRPr>
        </a:p>
      </dsp:txBody>
      <dsp:txXfrm>
        <a:off x="0" y="2626263"/>
        <a:ext cx="7886700" cy="1723112"/>
      </dsp:txXfrm>
    </dsp:sp>
    <dsp:sp modelId="{793F40ED-7087-4B88-AC43-59AF37203095}">
      <dsp:nvSpPr>
        <dsp:cNvPr id="0" name=""/>
        <dsp:cNvSpPr/>
      </dsp:nvSpPr>
      <dsp:spPr>
        <a:xfrm rot="10800000">
          <a:off x="0" y="1962"/>
          <a:ext cx="7886700" cy="2650147"/>
        </a:xfrm>
        <a:prstGeom prst="upArrowCallou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kern="1200" dirty="0">
              <a:solidFill>
                <a:schemeClr val="tx1"/>
              </a:solidFill>
            </a:rPr>
            <a:t>After a white paper is published, it undergoes a period of </a:t>
          </a:r>
          <a:r>
            <a:rPr lang="en-GB" sz="2300" b="1" kern="1200" dirty="0">
              <a:solidFill>
                <a:schemeClr val="tx1"/>
              </a:solidFill>
            </a:rPr>
            <a:t>public consultation</a:t>
          </a:r>
          <a:r>
            <a:rPr lang="en-GB" sz="2300" kern="1200" dirty="0">
              <a:solidFill>
                <a:schemeClr val="tx1"/>
              </a:solidFill>
            </a:rPr>
            <a:t> where the government gathers feedback from interested groups and the public before deciding whether to move forward with a formal </a:t>
          </a:r>
          <a:r>
            <a:rPr lang="en-GB" sz="2300" b="1" kern="1200" dirty="0">
              <a:solidFill>
                <a:schemeClr val="tx1"/>
              </a:solidFill>
            </a:rPr>
            <a:t>Bill</a:t>
          </a:r>
          <a:r>
            <a:rPr lang="en-GB" sz="2300" kern="1200" dirty="0">
              <a:solidFill>
                <a:schemeClr val="tx1"/>
              </a:solidFill>
            </a:rPr>
            <a:t> to change the law.</a:t>
          </a:r>
          <a:endParaRPr lang="en-US" sz="2300" kern="1200" dirty="0">
            <a:solidFill>
              <a:schemeClr val="tx1"/>
            </a:solidFill>
          </a:endParaRPr>
        </a:p>
      </dsp:txBody>
      <dsp:txXfrm rot="10800000">
        <a:off x="0" y="1962"/>
        <a:ext cx="7886700" cy="17219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429583-F120-4F51-9A09-0BE25D15AB48}">
      <dsp:nvSpPr>
        <dsp:cNvPr id="0" name=""/>
        <dsp:cNvSpPr/>
      </dsp:nvSpPr>
      <dsp:spPr>
        <a:xfrm>
          <a:off x="0" y="1785"/>
          <a:ext cx="5035549" cy="90481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782619-F4A0-4302-98BA-9D3511875C3A}">
      <dsp:nvSpPr>
        <dsp:cNvPr id="0" name=""/>
        <dsp:cNvSpPr/>
      </dsp:nvSpPr>
      <dsp:spPr>
        <a:xfrm>
          <a:off x="273706" y="205368"/>
          <a:ext cx="497647" cy="4976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2588614-0D3B-4F9A-9AD1-D35630B4B9D8}">
      <dsp:nvSpPr>
        <dsp:cNvPr id="0" name=""/>
        <dsp:cNvSpPr/>
      </dsp:nvSpPr>
      <dsp:spPr>
        <a:xfrm>
          <a:off x="1045060" y="1785"/>
          <a:ext cx="3990488" cy="9048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759" tIns="95759" rIns="95759" bIns="95759" numCol="1" spcCol="1270" anchor="ctr" anchorCtr="0">
          <a:noAutofit/>
        </a:bodyPr>
        <a:lstStyle/>
        <a:p>
          <a:pPr marL="0" lvl="0" indent="0" algn="l" defTabSz="755650">
            <a:lnSpc>
              <a:spcPct val="90000"/>
            </a:lnSpc>
            <a:spcBef>
              <a:spcPct val="0"/>
            </a:spcBef>
            <a:spcAft>
              <a:spcPct val="35000"/>
            </a:spcAft>
            <a:buNone/>
          </a:pPr>
          <a:r>
            <a:rPr lang="en-GB" sz="1700" b="1" kern="1200" dirty="0">
              <a:solidFill>
                <a:schemeClr val="tx1"/>
              </a:solidFill>
            </a:rPr>
            <a:t>Decision Making:</a:t>
          </a:r>
          <a:r>
            <a:rPr lang="en-GB" sz="1700" kern="1200" dirty="0">
              <a:solidFill>
                <a:schemeClr val="tx1"/>
              </a:solidFill>
            </a:rPr>
            <a:t> Officials review the feedback to determine if adjustments are needed.</a:t>
          </a:r>
          <a:endParaRPr lang="en-US" sz="1700" kern="1200" dirty="0">
            <a:solidFill>
              <a:schemeClr val="tx1"/>
            </a:solidFill>
          </a:endParaRPr>
        </a:p>
      </dsp:txBody>
      <dsp:txXfrm>
        <a:off x="1045060" y="1785"/>
        <a:ext cx="3990488" cy="904813"/>
      </dsp:txXfrm>
    </dsp:sp>
    <dsp:sp modelId="{848080F0-E57A-4A7E-B79F-14A3B02E78ED}">
      <dsp:nvSpPr>
        <dsp:cNvPr id="0" name=""/>
        <dsp:cNvSpPr/>
      </dsp:nvSpPr>
      <dsp:spPr>
        <a:xfrm>
          <a:off x="0" y="1132802"/>
          <a:ext cx="5035549" cy="90481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E103BB-4A2D-4554-BF41-555243C4293F}">
      <dsp:nvSpPr>
        <dsp:cNvPr id="0" name=""/>
        <dsp:cNvSpPr/>
      </dsp:nvSpPr>
      <dsp:spPr>
        <a:xfrm>
          <a:off x="273706" y="1336385"/>
          <a:ext cx="497647" cy="4976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8CE48B-3DFA-4668-8C6D-34EA6F05AEEA}">
      <dsp:nvSpPr>
        <dsp:cNvPr id="0" name=""/>
        <dsp:cNvSpPr/>
      </dsp:nvSpPr>
      <dsp:spPr>
        <a:xfrm>
          <a:off x="1045060" y="1132802"/>
          <a:ext cx="3990488" cy="9048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759" tIns="95759" rIns="95759" bIns="95759" numCol="1" spcCol="1270" anchor="ctr" anchorCtr="0">
          <a:noAutofit/>
        </a:bodyPr>
        <a:lstStyle/>
        <a:p>
          <a:pPr marL="0" lvl="0" indent="0" algn="l" defTabSz="755650">
            <a:lnSpc>
              <a:spcPct val="90000"/>
            </a:lnSpc>
            <a:spcBef>
              <a:spcPct val="0"/>
            </a:spcBef>
            <a:spcAft>
              <a:spcPct val="35000"/>
            </a:spcAft>
            <a:buNone/>
          </a:pPr>
          <a:r>
            <a:rPr lang="en-GB" sz="1700" kern="1200" dirty="0">
              <a:solidFill>
                <a:schemeClr val="tx1"/>
              </a:solidFill>
            </a:rPr>
            <a:t>If the government decides to proceed, they draft a Bill—a formal document that serves as a proposal for a new law.</a:t>
          </a:r>
          <a:endParaRPr lang="en-US" sz="1700" kern="1200" dirty="0">
            <a:solidFill>
              <a:schemeClr val="tx1"/>
            </a:solidFill>
          </a:endParaRPr>
        </a:p>
      </dsp:txBody>
      <dsp:txXfrm>
        <a:off x="1045060" y="1132802"/>
        <a:ext cx="3990488" cy="904813"/>
      </dsp:txXfrm>
    </dsp:sp>
    <dsp:sp modelId="{AC9E730F-0D5F-4F2A-B6CF-67DE4489DF85}">
      <dsp:nvSpPr>
        <dsp:cNvPr id="0" name=""/>
        <dsp:cNvSpPr/>
      </dsp:nvSpPr>
      <dsp:spPr>
        <a:xfrm>
          <a:off x="0" y="2263820"/>
          <a:ext cx="5035549" cy="90481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DD1F79-4F49-4862-8535-13CB1AFF4A9F}">
      <dsp:nvSpPr>
        <dsp:cNvPr id="0" name=""/>
        <dsp:cNvSpPr/>
      </dsp:nvSpPr>
      <dsp:spPr>
        <a:xfrm>
          <a:off x="273706" y="2467403"/>
          <a:ext cx="497647" cy="4976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9618CC1-280B-4D11-9F2D-5F9F391D5536}">
      <dsp:nvSpPr>
        <dsp:cNvPr id="0" name=""/>
        <dsp:cNvSpPr/>
      </dsp:nvSpPr>
      <dsp:spPr>
        <a:xfrm>
          <a:off x="1045060" y="2263820"/>
          <a:ext cx="3990488" cy="9048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759" tIns="95759" rIns="95759" bIns="95759" numCol="1" spcCol="1270" anchor="ctr" anchorCtr="0">
          <a:noAutofit/>
        </a:bodyPr>
        <a:lstStyle/>
        <a:p>
          <a:pPr marL="0" lvl="0" indent="0" algn="l" defTabSz="755650">
            <a:lnSpc>
              <a:spcPct val="90000"/>
            </a:lnSpc>
            <a:spcBef>
              <a:spcPct val="0"/>
            </a:spcBef>
            <a:spcAft>
              <a:spcPct val="35000"/>
            </a:spcAft>
            <a:buNone/>
          </a:pPr>
          <a:r>
            <a:rPr lang="en-GB" sz="1700" kern="1200" dirty="0">
              <a:solidFill>
                <a:schemeClr val="tx1"/>
              </a:solidFill>
            </a:rPr>
            <a:t>The Bill must then go through various stages in Parliament in both the House of Commons and the House of Lords.</a:t>
          </a:r>
          <a:endParaRPr lang="en-US" sz="1700" kern="1200" dirty="0">
            <a:solidFill>
              <a:schemeClr val="tx1"/>
            </a:solidFill>
          </a:endParaRPr>
        </a:p>
      </dsp:txBody>
      <dsp:txXfrm>
        <a:off x="1045060" y="2263820"/>
        <a:ext cx="3990488" cy="904813"/>
      </dsp:txXfrm>
    </dsp:sp>
    <dsp:sp modelId="{9E8E01EC-0B57-4040-BCA1-1549BCCFA1D9}">
      <dsp:nvSpPr>
        <dsp:cNvPr id="0" name=""/>
        <dsp:cNvSpPr/>
      </dsp:nvSpPr>
      <dsp:spPr>
        <a:xfrm>
          <a:off x="0" y="3394837"/>
          <a:ext cx="5035549" cy="90481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03AEF5-568A-4A38-B2CB-79506DACB151}">
      <dsp:nvSpPr>
        <dsp:cNvPr id="0" name=""/>
        <dsp:cNvSpPr/>
      </dsp:nvSpPr>
      <dsp:spPr>
        <a:xfrm>
          <a:off x="273706" y="3598420"/>
          <a:ext cx="497647" cy="49764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5B53FEE-B48E-44F8-8A56-24B5C43A5E10}">
      <dsp:nvSpPr>
        <dsp:cNvPr id="0" name=""/>
        <dsp:cNvSpPr/>
      </dsp:nvSpPr>
      <dsp:spPr>
        <a:xfrm>
          <a:off x="1045060" y="3394837"/>
          <a:ext cx="3990488" cy="9048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759" tIns="95759" rIns="95759" bIns="95759" numCol="1" spcCol="1270" anchor="ctr" anchorCtr="0">
          <a:noAutofit/>
        </a:bodyPr>
        <a:lstStyle/>
        <a:p>
          <a:pPr marL="0" lvl="0" indent="0" algn="l" defTabSz="755650">
            <a:lnSpc>
              <a:spcPct val="90000"/>
            </a:lnSpc>
            <a:spcBef>
              <a:spcPct val="0"/>
            </a:spcBef>
            <a:spcAft>
              <a:spcPct val="35000"/>
            </a:spcAft>
            <a:buNone/>
          </a:pPr>
          <a:r>
            <a:rPr lang="en-GB" sz="1700" b="1" kern="1200" dirty="0">
              <a:solidFill>
                <a:schemeClr val="tx1"/>
              </a:solidFill>
            </a:rPr>
            <a:t>Royal Assent:</a:t>
          </a:r>
          <a:r>
            <a:rPr lang="en-GB" sz="1700" kern="1200" dirty="0">
              <a:solidFill>
                <a:schemeClr val="tx1"/>
              </a:solidFill>
            </a:rPr>
            <a:t> Once both houses agree on the final text, it receives Royal Assent to become an Act of Parliament (law)</a:t>
          </a:r>
          <a:endParaRPr lang="en-US" sz="1700" kern="1200" dirty="0">
            <a:solidFill>
              <a:schemeClr val="tx1"/>
            </a:solidFill>
          </a:endParaRPr>
        </a:p>
      </dsp:txBody>
      <dsp:txXfrm>
        <a:off x="1045060" y="3394837"/>
        <a:ext cx="3990488" cy="90481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02BF96-ACD4-4CA6-BB87-CD88C7244C81}">
      <dsp:nvSpPr>
        <dsp:cNvPr id="0" name=""/>
        <dsp:cNvSpPr/>
      </dsp:nvSpPr>
      <dsp:spPr>
        <a:xfrm>
          <a:off x="530099" y="691938"/>
          <a:ext cx="1406812" cy="140681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ABE334-F2A7-4F5C-9631-AC65E30DDC67}">
      <dsp:nvSpPr>
        <dsp:cNvPr id="0" name=""/>
        <dsp:cNvSpPr/>
      </dsp:nvSpPr>
      <dsp:spPr>
        <a:xfrm>
          <a:off x="829912" y="991750"/>
          <a:ext cx="807187" cy="807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B956824-1780-4A36-B3BC-3810E289075C}">
      <dsp:nvSpPr>
        <dsp:cNvPr id="0" name=""/>
        <dsp:cNvSpPr/>
      </dsp:nvSpPr>
      <dsp:spPr>
        <a:xfrm>
          <a:off x="80381" y="2536938"/>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dirty="0"/>
            <a:t>Proposals not law yet</a:t>
          </a:r>
        </a:p>
      </dsp:txBody>
      <dsp:txXfrm>
        <a:off x="80381" y="2536938"/>
        <a:ext cx="2306250" cy="720000"/>
      </dsp:txXfrm>
    </dsp:sp>
    <dsp:sp modelId="{062B290D-62AD-4821-BFB5-9C85A274FE06}">
      <dsp:nvSpPr>
        <dsp:cNvPr id="0" name=""/>
        <dsp:cNvSpPr/>
      </dsp:nvSpPr>
      <dsp:spPr>
        <a:xfrm>
          <a:off x="3239943" y="691938"/>
          <a:ext cx="1406812" cy="140681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849D5F-60A9-41D8-8CC4-0356030FA02E}">
      <dsp:nvSpPr>
        <dsp:cNvPr id="0" name=""/>
        <dsp:cNvSpPr/>
      </dsp:nvSpPr>
      <dsp:spPr>
        <a:xfrm>
          <a:off x="3539756" y="991750"/>
          <a:ext cx="807187" cy="807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174A101-13EF-44E4-894A-1D737F9309A0}">
      <dsp:nvSpPr>
        <dsp:cNvPr id="0" name=""/>
        <dsp:cNvSpPr/>
      </dsp:nvSpPr>
      <dsp:spPr>
        <a:xfrm>
          <a:off x="2790224" y="2536938"/>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dirty="0"/>
            <a:t>EHCPs are staying</a:t>
          </a:r>
        </a:p>
      </dsp:txBody>
      <dsp:txXfrm>
        <a:off x="2790224" y="2536938"/>
        <a:ext cx="2306250" cy="720000"/>
      </dsp:txXfrm>
    </dsp:sp>
    <dsp:sp modelId="{9BE13CD9-9044-460D-96DD-F5DFAF2E9568}">
      <dsp:nvSpPr>
        <dsp:cNvPr id="0" name=""/>
        <dsp:cNvSpPr/>
      </dsp:nvSpPr>
      <dsp:spPr>
        <a:xfrm>
          <a:off x="5949787" y="691938"/>
          <a:ext cx="1406812" cy="140681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CD8147-7E3B-4B26-B82F-2407FF88FB09}">
      <dsp:nvSpPr>
        <dsp:cNvPr id="0" name=""/>
        <dsp:cNvSpPr/>
      </dsp:nvSpPr>
      <dsp:spPr>
        <a:xfrm>
          <a:off x="6249600" y="991750"/>
          <a:ext cx="807187" cy="807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D6C26FF-D6E8-4D8A-BCF4-44461273AB38}">
      <dsp:nvSpPr>
        <dsp:cNvPr id="0" name=""/>
        <dsp:cNvSpPr/>
      </dsp:nvSpPr>
      <dsp:spPr>
        <a:xfrm>
          <a:off x="5500068" y="2536938"/>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dirty="0"/>
            <a:t>Change will be gradual</a:t>
          </a:r>
        </a:p>
      </dsp:txBody>
      <dsp:txXfrm>
        <a:off x="5500068" y="2536938"/>
        <a:ext cx="23062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C6A5F3-428A-4A92-BA11-AB62EAEF474A}">
      <dsp:nvSpPr>
        <dsp:cNvPr id="0" name=""/>
        <dsp:cNvSpPr/>
      </dsp:nvSpPr>
      <dsp:spPr>
        <a:xfrm>
          <a:off x="634" y="103705"/>
          <a:ext cx="2474450" cy="1484670"/>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u="none" kern="1200" dirty="0">
              <a:solidFill>
                <a:schemeClr val="tx1"/>
              </a:solidFill>
            </a:rPr>
            <a:t>Rising numbers of children with SEND : </a:t>
          </a:r>
          <a:r>
            <a:rPr lang="en-GB" sz="1400" b="0" i="0" u="none" kern="1200" dirty="0">
              <a:solidFill>
                <a:schemeClr val="tx1"/>
              </a:solidFill>
            </a:rPr>
            <a:t>Around 1.7 million children in England have </a:t>
          </a:r>
          <a:r>
            <a:rPr lang="en-GB" sz="1400" b="0" i="0" u="none"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SEND</a:t>
          </a:r>
          <a:r>
            <a:rPr lang="en-GB" sz="1400" b="0" i="0" u="none" kern="1200" dirty="0">
              <a:solidFill>
                <a:schemeClr val="tx1"/>
              </a:solidFill>
            </a:rPr>
            <a:t> – which is roughly one in five children in schools across the country.</a:t>
          </a:r>
          <a:endParaRPr lang="en-US" sz="1400" u="none" kern="1200" dirty="0">
            <a:solidFill>
              <a:schemeClr val="tx1"/>
            </a:solidFill>
          </a:endParaRPr>
        </a:p>
      </dsp:txBody>
      <dsp:txXfrm>
        <a:off x="634" y="103705"/>
        <a:ext cx="2474450" cy="1484670"/>
      </dsp:txXfrm>
    </dsp:sp>
    <dsp:sp modelId="{C4F36B08-245D-4D34-ACEC-205B1E086063}">
      <dsp:nvSpPr>
        <dsp:cNvPr id="0" name=""/>
        <dsp:cNvSpPr/>
      </dsp:nvSpPr>
      <dsp:spPr>
        <a:xfrm>
          <a:off x="2722529" y="103705"/>
          <a:ext cx="2474450" cy="1484670"/>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tx1"/>
              </a:solidFill>
            </a:rPr>
            <a:t>Nationally there are long waiting times</a:t>
          </a:r>
          <a:r>
            <a:rPr lang="en-GB" sz="2300" kern="1200" dirty="0">
              <a:solidFill>
                <a:schemeClr val="tx1"/>
              </a:solidFill>
            </a:rPr>
            <a:t> for children to receive support</a:t>
          </a:r>
          <a:endParaRPr lang="en-US" sz="2300" kern="1200" dirty="0">
            <a:solidFill>
              <a:schemeClr val="tx1"/>
            </a:solidFill>
          </a:endParaRPr>
        </a:p>
      </dsp:txBody>
      <dsp:txXfrm>
        <a:off x="2722529" y="103705"/>
        <a:ext cx="2474450" cy="1484670"/>
      </dsp:txXfrm>
    </dsp:sp>
    <dsp:sp modelId="{5490677E-B9F4-4B11-86F7-BF508EE906A7}">
      <dsp:nvSpPr>
        <dsp:cNvPr id="0" name=""/>
        <dsp:cNvSpPr/>
      </dsp:nvSpPr>
      <dsp:spPr>
        <a:xfrm>
          <a:off x="634" y="1835820"/>
          <a:ext cx="2474450" cy="1484670"/>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tx1"/>
              </a:solidFill>
            </a:rPr>
            <a:t>Difference between areas</a:t>
          </a:r>
          <a:r>
            <a:rPr lang="en-GB" sz="2300" kern="1200" dirty="0">
              <a:solidFill>
                <a:schemeClr val="tx1"/>
              </a:solidFill>
            </a:rPr>
            <a:t> of England </a:t>
          </a:r>
          <a:endParaRPr lang="en-US" sz="2300" kern="1200" dirty="0">
            <a:solidFill>
              <a:schemeClr val="tx1"/>
            </a:solidFill>
          </a:endParaRPr>
        </a:p>
      </dsp:txBody>
      <dsp:txXfrm>
        <a:off x="634" y="1835820"/>
        <a:ext cx="2474450" cy="1484670"/>
      </dsp:txXfrm>
    </dsp:sp>
    <dsp:sp modelId="{7126831E-61CA-4FB6-A009-2666DCC86D9F}">
      <dsp:nvSpPr>
        <dsp:cNvPr id="0" name=""/>
        <dsp:cNvSpPr/>
      </dsp:nvSpPr>
      <dsp:spPr>
        <a:xfrm>
          <a:off x="2722529" y="1835820"/>
          <a:ext cx="2474450" cy="1484670"/>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tx1"/>
              </a:solidFill>
            </a:rPr>
            <a:t>Ongoing pressure on families, schools and Local Authorities</a:t>
          </a:r>
        </a:p>
      </dsp:txBody>
      <dsp:txXfrm>
        <a:off x="2722529" y="1835820"/>
        <a:ext cx="2474450" cy="1484670"/>
      </dsp:txXfrm>
    </dsp:sp>
    <dsp:sp modelId="{DE04A34D-055D-4FF2-9982-4D7274D3F138}">
      <dsp:nvSpPr>
        <dsp:cNvPr id="0" name=""/>
        <dsp:cNvSpPr/>
      </dsp:nvSpPr>
      <dsp:spPr>
        <a:xfrm>
          <a:off x="1361581" y="3567936"/>
          <a:ext cx="2474450" cy="1484670"/>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solidFill>
                <a:schemeClr val="tx1"/>
              </a:solidFill>
            </a:rPr>
            <a:t>The Government acknowledges that the current system is not working well</a:t>
          </a:r>
          <a:endParaRPr lang="en-US" sz="2300" kern="1200" dirty="0">
            <a:solidFill>
              <a:schemeClr val="tx1"/>
            </a:solidFill>
          </a:endParaRPr>
        </a:p>
      </dsp:txBody>
      <dsp:txXfrm>
        <a:off x="1361581" y="3567936"/>
        <a:ext cx="2474450" cy="14846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1F1D63-F854-455E-90B0-9EEE806E0D85}">
      <dsp:nvSpPr>
        <dsp:cNvPr id="0" name=""/>
        <dsp:cNvSpPr/>
      </dsp:nvSpPr>
      <dsp:spPr>
        <a:xfrm>
          <a:off x="0" y="0"/>
          <a:ext cx="4504285"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CBD7404-24B9-4387-885E-5E1F9902CEC9}">
      <dsp:nvSpPr>
        <dsp:cNvPr id="0" name=""/>
        <dsp:cNvSpPr/>
      </dsp:nvSpPr>
      <dsp:spPr>
        <a:xfrm>
          <a:off x="0" y="0"/>
          <a:ext cx="4504285" cy="1236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t>Earlier support</a:t>
          </a:r>
        </a:p>
      </dsp:txBody>
      <dsp:txXfrm>
        <a:off x="0" y="0"/>
        <a:ext cx="4504285" cy="1236464"/>
      </dsp:txXfrm>
    </dsp:sp>
    <dsp:sp modelId="{136DA435-6901-437E-8514-7D29395DCF9E}">
      <dsp:nvSpPr>
        <dsp:cNvPr id="0" name=""/>
        <dsp:cNvSpPr/>
      </dsp:nvSpPr>
      <dsp:spPr>
        <a:xfrm>
          <a:off x="0" y="1236464"/>
          <a:ext cx="4504285"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7F24FA5-1AFC-40B9-857C-EDF620CA27F7}">
      <dsp:nvSpPr>
        <dsp:cNvPr id="0" name=""/>
        <dsp:cNvSpPr/>
      </dsp:nvSpPr>
      <dsp:spPr>
        <a:xfrm>
          <a:off x="0" y="1236464"/>
          <a:ext cx="4504285" cy="1236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Better inclusion in mainstream schools</a:t>
          </a:r>
        </a:p>
      </dsp:txBody>
      <dsp:txXfrm>
        <a:off x="0" y="1236464"/>
        <a:ext cx="4504285" cy="1236464"/>
      </dsp:txXfrm>
    </dsp:sp>
    <dsp:sp modelId="{C042B83C-DB3A-45EB-A8A2-6F8728800C59}">
      <dsp:nvSpPr>
        <dsp:cNvPr id="0" name=""/>
        <dsp:cNvSpPr/>
      </dsp:nvSpPr>
      <dsp:spPr>
        <a:xfrm>
          <a:off x="0" y="2472928"/>
          <a:ext cx="4504285"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910685E6-2983-453F-BCAA-9E64D2987862}">
      <dsp:nvSpPr>
        <dsp:cNvPr id="0" name=""/>
        <dsp:cNvSpPr/>
      </dsp:nvSpPr>
      <dsp:spPr>
        <a:xfrm>
          <a:off x="0" y="2472928"/>
          <a:ext cx="4504285" cy="1236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t>Clearer accountability</a:t>
          </a:r>
        </a:p>
      </dsp:txBody>
      <dsp:txXfrm>
        <a:off x="0" y="2472928"/>
        <a:ext cx="4504285" cy="1236464"/>
      </dsp:txXfrm>
    </dsp:sp>
    <dsp:sp modelId="{F3FACF4D-1143-4E97-B260-DF247A36022F}">
      <dsp:nvSpPr>
        <dsp:cNvPr id="0" name=""/>
        <dsp:cNvSpPr/>
      </dsp:nvSpPr>
      <dsp:spPr>
        <a:xfrm>
          <a:off x="0" y="3709392"/>
          <a:ext cx="4504285"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A215160-1AB8-4E38-90BB-C61CAE313CB9}">
      <dsp:nvSpPr>
        <dsp:cNvPr id="0" name=""/>
        <dsp:cNvSpPr/>
      </dsp:nvSpPr>
      <dsp:spPr>
        <a:xfrm>
          <a:off x="0" y="3709392"/>
          <a:ext cx="4504285" cy="1236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t>Less bureaucracy</a:t>
          </a:r>
        </a:p>
      </dsp:txBody>
      <dsp:txXfrm>
        <a:off x="0" y="3709392"/>
        <a:ext cx="4504285" cy="12364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B0E22A-56AC-4F19-BD3A-64ED4FFDE398}">
      <dsp:nvSpPr>
        <dsp:cNvPr id="0" name=""/>
        <dsp:cNvSpPr/>
      </dsp:nvSpPr>
      <dsp:spPr>
        <a:xfrm>
          <a:off x="2903582" y="97348"/>
          <a:ext cx="1550249" cy="1550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For every child with additional needs including children with an EHCP</a:t>
          </a:r>
        </a:p>
      </dsp:txBody>
      <dsp:txXfrm>
        <a:off x="2903582" y="97348"/>
        <a:ext cx="1550249" cy="1550249"/>
      </dsp:txXfrm>
    </dsp:sp>
    <dsp:sp modelId="{77AFE775-F108-4A7A-A672-61C49DBE5EC8}">
      <dsp:nvSpPr>
        <dsp:cNvPr id="0" name=""/>
        <dsp:cNvSpPr/>
      </dsp:nvSpPr>
      <dsp:spPr>
        <a:xfrm>
          <a:off x="-185014" y="-135326"/>
          <a:ext cx="4378383" cy="4378383"/>
        </a:xfrm>
        <a:prstGeom prst="circularArrow">
          <a:avLst>
            <a:gd name="adj1" fmla="val 6904"/>
            <a:gd name="adj2" fmla="val 465533"/>
            <a:gd name="adj3" fmla="val 548652"/>
            <a:gd name="adj4" fmla="val 20585814"/>
            <a:gd name="adj5" fmla="val 8055"/>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F160E7B-363D-4842-BF16-48E6A69BD99C}">
      <dsp:nvSpPr>
        <dsp:cNvPr id="0" name=""/>
        <dsp:cNvSpPr/>
      </dsp:nvSpPr>
      <dsp:spPr>
        <a:xfrm>
          <a:off x="2903582" y="2730191"/>
          <a:ext cx="1550249" cy="1550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Digital record (not just on paper) for parents and teachers</a:t>
          </a:r>
        </a:p>
      </dsp:txBody>
      <dsp:txXfrm>
        <a:off x="2903582" y="2730191"/>
        <a:ext cx="1550249" cy="1550249"/>
      </dsp:txXfrm>
    </dsp:sp>
    <dsp:sp modelId="{511D906F-5634-425F-A6FC-3B28F99A307F}">
      <dsp:nvSpPr>
        <dsp:cNvPr id="0" name=""/>
        <dsp:cNvSpPr/>
      </dsp:nvSpPr>
      <dsp:spPr>
        <a:xfrm>
          <a:off x="173093" y="-296"/>
          <a:ext cx="4378383" cy="4378383"/>
        </a:xfrm>
        <a:prstGeom prst="circularArrow">
          <a:avLst>
            <a:gd name="adj1" fmla="val 6904"/>
            <a:gd name="adj2" fmla="val 465533"/>
            <a:gd name="adj3" fmla="val 5948652"/>
            <a:gd name="adj4" fmla="val 4385814"/>
            <a:gd name="adj5" fmla="val 8055"/>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76EDA88-FEC8-4367-A78E-634516A4A617}">
      <dsp:nvSpPr>
        <dsp:cNvPr id="0" name=""/>
        <dsp:cNvSpPr/>
      </dsp:nvSpPr>
      <dsp:spPr>
        <a:xfrm>
          <a:off x="270738" y="2730191"/>
          <a:ext cx="1550249" cy="1550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Every nursery, school and college will have a legal duty to create an ISP for every child with SEND </a:t>
          </a:r>
        </a:p>
      </dsp:txBody>
      <dsp:txXfrm>
        <a:off x="270738" y="2730191"/>
        <a:ext cx="1550249" cy="1550249"/>
      </dsp:txXfrm>
    </dsp:sp>
    <dsp:sp modelId="{4E8BB12F-4E76-485F-8346-EC9F57289188}">
      <dsp:nvSpPr>
        <dsp:cNvPr id="0" name=""/>
        <dsp:cNvSpPr/>
      </dsp:nvSpPr>
      <dsp:spPr>
        <a:xfrm>
          <a:off x="577700" y="-154021"/>
          <a:ext cx="4378383" cy="4378383"/>
        </a:xfrm>
        <a:prstGeom prst="circularArrow">
          <a:avLst>
            <a:gd name="adj1" fmla="val 6904"/>
            <a:gd name="adj2" fmla="val 465533"/>
            <a:gd name="adj3" fmla="val 11348652"/>
            <a:gd name="adj4" fmla="val 9785814"/>
            <a:gd name="adj5" fmla="val 8055"/>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3676051-49BF-4CC2-B4DC-47CD9F3BD1C3}">
      <dsp:nvSpPr>
        <dsp:cNvPr id="0" name=""/>
        <dsp:cNvSpPr/>
      </dsp:nvSpPr>
      <dsp:spPr>
        <a:xfrm>
          <a:off x="270738" y="97348"/>
          <a:ext cx="1550249" cy="1550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Reviewed regularly with parents to make sure it is suitable for your child</a:t>
          </a:r>
        </a:p>
      </dsp:txBody>
      <dsp:txXfrm>
        <a:off x="270738" y="97348"/>
        <a:ext cx="1550249" cy="1550249"/>
      </dsp:txXfrm>
    </dsp:sp>
    <dsp:sp modelId="{1736F4D2-F528-4170-964D-CE4FA59F5CEF}">
      <dsp:nvSpPr>
        <dsp:cNvPr id="0" name=""/>
        <dsp:cNvSpPr/>
      </dsp:nvSpPr>
      <dsp:spPr>
        <a:xfrm>
          <a:off x="173093" y="-296"/>
          <a:ext cx="4378383" cy="4378383"/>
        </a:xfrm>
        <a:prstGeom prst="circularArrow">
          <a:avLst>
            <a:gd name="adj1" fmla="val 6904"/>
            <a:gd name="adj2" fmla="val 465533"/>
            <a:gd name="adj3" fmla="val 16748652"/>
            <a:gd name="adj4" fmla="val 15185814"/>
            <a:gd name="adj5" fmla="val 8055"/>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FA88C-F2D5-412B-AA10-1301060CE3D2}">
      <dsp:nvSpPr>
        <dsp:cNvPr id="0" name=""/>
        <dsp:cNvSpPr/>
      </dsp:nvSpPr>
      <dsp:spPr>
        <a:xfrm>
          <a:off x="1983425" y="1692823"/>
          <a:ext cx="425291" cy="91440"/>
        </a:xfrm>
        <a:custGeom>
          <a:avLst/>
          <a:gdLst/>
          <a:ahLst/>
          <a:cxnLst/>
          <a:rect l="0" t="0" r="0" b="0"/>
          <a:pathLst>
            <a:path>
              <a:moveTo>
                <a:pt x="0" y="45720"/>
              </a:moveTo>
              <a:lnTo>
                <a:pt x="425291" y="45720"/>
              </a:lnTo>
            </a:path>
          </a:pathLst>
        </a:custGeom>
        <a:noFill/>
        <a:ln w="9525"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184673" y="1736261"/>
        <a:ext cx="22794" cy="4563"/>
      </dsp:txXfrm>
    </dsp:sp>
    <dsp:sp modelId="{970E2317-31E2-4CF7-B4BD-530B231976B6}">
      <dsp:nvSpPr>
        <dsp:cNvPr id="0" name=""/>
        <dsp:cNvSpPr/>
      </dsp:nvSpPr>
      <dsp:spPr>
        <a:xfrm>
          <a:off x="3089" y="1143902"/>
          <a:ext cx="1982135" cy="1189281"/>
        </a:xfrm>
        <a:prstGeom prst="rect">
          <a:avLst/>
        </a:prstGeom>
        <a:solidFill>
          <a:srgbClr val="92D050"/>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126" tIns="101951" rIns="97126" bIns="101951"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EHCPs remain but they would be digital </a:t>
          </a:r>
        </a:p>
      </dsp:txBody>
      <dsp:txXfrm>
        <a:off x="3089" y="1143902"/>
        <a:ext cx="1982135" cy="1189281"/>
      </dsp:txXfrm>
    </dsp:sp>
    <dsp:sp modelId="{EE244896-8E90-409D-8404-C04F1CC9802F}">
      <dsp:nvSpPr>
        <dsp:cNvPr id="0" name=""/>
        <dsp:cNvSpPr/>
      </dsp:nvSpPr>
      <dsp:spPr>
        <a:xfrm>
          <a:off x="994157" y="2331383"/>
          <a:ext cx="2438026" cy="425291"/>
        </a:xfrm>
        <a:custGeom>
          <a:avLst/>
          <a:gdLst/>
          <a:ahLst/>
          <a:cxnLst/>
          <a:rect l="0" t="0" r="0" b="0"/>
          <a:pathLst>
            <a:path>
              <a:moveTo>
                <a:pt x="2438026" y="0"/>
              </a:moveTo>
              <a:lnTo>
                <a:pt x="2438026" y="229745"/>
              </a:lnTo>
              <a:lnTo>
                <a:pt x="0" y="229745"/>
              </a:lnTo>
              <a:lnTo>
                <a:pt x="0" y="425291"/>
              </a:lnTo>
            </a:path>
          </a:pathLst>
        </a:custGeom>
        <a:noFill/>
        <a:ln w="9525"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151163" y="2541747"/>
        <a:ext cx="124014" cy="4563"/>
      </dsp:txXfrm>
    </dsp:sp>
    <dsp:sp modelId="{4CE23E9D-1D6C-4274-966A-5B212A5EB79E}">
      <dsp:nvSpPr>
        <dsp:cNvPr id="0" name=""/>
        <dsp:cNvSpPr/>
      </dsp:nvSpPr>
      <dsp:spPr>
        <a:xfrm>
          <a:off x="2441116" y="1143902"/>
          <a:ext cx="1982135" cy="1189281"/>
        </a:xfrm>
        <a:prstGeom prst="rect">
          <a:avLst/>
        </a:prstGeom>
        <a:solidFill>
          <a:srgbClr val="92D050"/>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126" tIns="101951" rIns="97126" bIns="101951"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For children with the most complex needs</a:t>
          </a:r>
        </a:p>
      </dsp:txBody>
      <dsp:txXfrm>
        <a:off x="2441116" y="1143902"/>
        <a:ext cx="1982135" cy="1189281"/>
      </dsp:txXfrm>
    </dsp:sp>
    <dsp:sp modelId="{02242F4A-1E49-493B-8CBC-31FBC805E69A}">
      <dsp:nvSpPr>
        <dsp:cNvPr id="0" name=""/>
        <dsp:cNvSpPr/>
      </dsp:nvSpPr>
      <dsp:spPr>
        <a:xfrm>
          <a:off x="1983425" y="3313746"/>
          <a:ext cx="426222" cy="91440"/>
        </a:xfrm>
        <a:custGeom>
          <a:avLst/>
          <a:gdLst/>
          <a:ahLst/>
          <a:cxnLst/>
          <a:rect l="0" t="0" r="0" b="0"/>
          <a:pathLst>
            <a:path>
              <a:moveTo>
                <a:pt x="0" y="69969"/>
              </a:moveTo>
              <a:lnTo>
                <a:pt x="230211" y="69969"/>
              </a:lnTo>
              <a:lnTo>
                <a:pt x="230211" y="45720"/>
              </a:lnTo>
              <a:lnTo>
                <a:pt x="426222" y="45720"/>
              </a:lnTo>
            </a:path>
          </a:pathLst>
        </a:custGeom>
        <a:noFill/>
        <a:ln w="9525"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185100" y="3357184"/>
        <a:ext cx="22873" cy="4563"/>
      </dsp:txXfrm>
    </dsp:sp>
    <dsp:sp modelId="{44A1420A-71C9-4330-BD78-70CFF5CFCEDA}">
      <dsp:nvSpPr>
        <dsp:cNvPr id="0" name=""/>
        <dsp:cNvSpPr/>
      </dsp:nvSpPr>
      <dsp:spPr>
        <a:xfrm>
          <a:off x="3089" y="2789075"/>
          <a:ext cx="1982135" cy="1189281"/>
        </a:xfrm>
        <a:prstGeom prst="rect">
          <a:avLst/>
        </a:prstGeom>
        <a:solidFill>
          <a:srgbClr val="92D050"/>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126" tIns="101951" rIns="97126" bIns="101951"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The provision will be linked to a Specialist Provision Package</a:t>
          </a:r>
        </a:p>
      </dsp:txBody>
      <dsp:txXfrm>
        <a:off x="3089" y="2789075"/>
        <a:ext cx="1982135" cy="1189281"/>
      </dsp:txXfrm>
    </dsp:sp>
    <dsp:sp modelId="{DB747CA2-A5DD-48AF-AFC0-C7BA98E70214}">
      <dsp:nvSpPr>
        <dsp:cNvPr id="0" name=""/>
        <dsp:cNvSpPr/>
      </dsp:nvSpPr>
      <dsp:spPr>
        <a:xfrm>
          <a:off x="2442048" y="2764825"/>
          <a:ext cx="1982135" cy="1189281"/>
        </a:xfrm>
        <a:prstGeom prst="rect">
          <a:avLst/>
        </a:prstGeom>
        <a:solidFill>
          <a:srgbClr val="92D050"/>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126" tIns="101951" rIns="97126" bIns="101951"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rPr>
            <a:t>No child would ‘loose’ their existing EHCP or be asked to leave a special school. May be a re-assessment for younger children in mainstream schools. </a:t>
          </a:r>
          <a:endParaRPr lang="en-US" sz="1200" kern="1200" dirty="0">
            <a:solidFill>
              <a:schemeClr val="tx1"/>
            </a:solidFill>
          </a:endParaRPr>
        </a:p>
      </dsp:txBody>
      <dsp:txXfrm>
        <a:off x="2442048" y="2764825"/>
        <a:ext cx="1982135" cy="11892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C38D99-736E-4B90-807B-E75D57B2BCAF}">
      <dsp:nvSpPr>
        <dsp:cNvPr id="0" name=""/>
        <dsp:cNvSpPr/>
      </dsp:nvSpPr>
      <dsp:spPr>
        <a:xfrm>
          <a:off x="962" y="1049272"/>
          <a:ext cx="3754654" cy="2252792"/>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solidFill>
                <a:schemeClr val="tx1"/>
              </a:solidFill>
            </a:rPr>
            <a:t>Yes. Every school, college and nursery will be expected to train their staff to adapt their teaching for children with special educational needs. </a:t>
          </a:r>
          <a:r>
            <a:rPr lang="en-GB" sz="2300" kern="1200" dirty="0"/>
            <a:t> </a:t>
          </a:r>
          <a:endParaRPr lang="en-US" sz="2300" kern="1200" dirty="0"/>
        </a:p>
      </dsp:txBody>
      <dsp:txXfrm>
        <a:off x="962" y="1049272"/>
        <a:ext cx="3754654" cy="2252792"/>
      </dsp:txXfrm>
    </dsp:sp>
    <dsp:sp modelId="{E517B374-8A90-493E-9925-235AC19AC329}">
      <dsp:nvSpPr>
        <dsp:cNvPr id="0" name=""/>
        <dsp:cNvSpPr/>
      </dsp:nvSpPr>
      <dsp:spPr>
        <a:xfrm>
          <a:off x="4131082" y="1049272"/>
          <a:ext cx="3754654" cy="2252792"/>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solidFill>
                <a:schemeClr val="tx1"/>
              </a:solidFill>
            </a:rPr>
            <a:t>£200 million of funding in a new training programme, to make sure that every teacher knows how to support every child in their classroom and give them the help they need.</a:t>
          </a:r>
          <a:endParaRPr lang="en-US" sz="2300" kern="1200" dirty="0">
            <a:solidFill>
              <a:schemeClr val="tx1"/>
            </a:solidFill>
          </a:endParaRPr>
        </a:p>
      </dsp:txBody>
      <dsp:txXfrm>
        <a:off x="4131082" y="1049272"/>
        <a:ext cx="3754654" cy="22527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CA47C2-7D0A-47FB-AC32-08C2526E32C4}">
      <dsp:nvSpPr>
        <dsp:cNvPr id="0" name=""/>
        <dsp:cNvSpPr/>
      </dsp:nvSpPr>
      <dsp:spPr>
        <a:xfrm>
          <a:off x="757092" y="1992"/>
          <a:ext cx="3034531" cy="1820718"/>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tx1"/>
              </a:solidFill>
            </a:rPr>
            <a:t>Children in mainstream settings who need support from specialists will be supported through a new programme called Experts at Hand.  </a:t>
          </a:r>
          <a:endParaRPr lang="en-US" sz="1800" kern="1200" dirty="0">
            <a:solidFill>
              <a:schemeClr val="tx1"/>
            </a:solidFill>
          </a:endParaRPr>
        </a:p>
      </dsp:txBody>
      <dsp:txXfrm>
        <a:off x="757092" y="1992"/>
        <a:ext cx="3034531" cy="1820718"/>
      </dsp:txXfrm>
    </dsp:sp>
    <dsp:sp modelId="{E1AD17AB-7E26-4A10-A7C2-070741B6D808}">
      <dsp:nvSpPr>
        <dsp:cNvPr id="0" name=""/>
        <dsp:cNvSpPr/>
      </dsp:nvSpPr>
      <dsp:spPr>
        <a:xfrm>
          <a:off x="4095076" y="1992"/>
          <a:ext cx="3034531" cy="1820718"/>
        </a:xfrm>
        <a:prstGeom prst="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solidFill>
                <a:schemeClr val="tx1"/>
              </a:solidFill>
            </a:rPr>
            <a:t>The new Experts at Hand service will increase the support available in mainstream schools, colleges and nurseries by offering access to specialist expertise. This includes occupational therapy, educational psychology, and speech and language therapy support.  </a:t>
          </a:r>
          <a:endParaRPr lang="en-US" sz="1500" kern="1200" dirty="0">
            <a:solidFill>
              <a:schemeClr val="tx1"/>
            </a:solidFill>
          </a:endParaRPr>
        </a:p>
      </dsp:txBody>
      <dsp:txXfrm>
        <a:off x="4095076" y="1992"/>
        <a:ext cx="3034531" cy="1820718"/>
      </dsp:txXfrm>
    </dsp:sp>
    <dsp:sp modelId="{74E101B1-23C6-4B57-9402-17922CB7B711}">
      <dsp:nvSpPr>
        <dsp:cNvPr id="0" name=""/>
        <dsp:cNvSpPr/>
      </dsp:nvSpPr>
      <dsp:spPr>
        <a:xfrm>
          <a:off x="757092" y="2126164"/>
          <a:ext cx="3034531" cy="1820718"/>
        </a:xfrm>
        <a:prstGeom prst="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tx1"/>
              </a:solidFill>
            </a:rPr>
            <a:t>Around £1.8 billion over the next three years for local areas to design and implement the new Experts at Hand offer and develop this new service.</a:t>
          </a:r>
          <a:endParaRPr lang="en-US" sz="1800" kern="1200" dirty="0">
            <a:solidFill>
              <a:schemeClr val="tx1"/>
            </a:solidFill>
          </a:endParaRPr>
        </a:p>
      </dsp:txBody>
      <dsp:txXfrm>
        <a:off x="757092" y="2126164"/>
        <a:ext cx="3034531" cy="1820718"/>
      </dsp:txXfrm>
    </dsp:sp>
    <dsp:sp modelId="{12FB3902-950C-4F3C-8C7B-71F65CA2913C}">
      <dsp:nvSpPr>
        <dsp:cNvPr id="0" name=""/>
        <dsp:cNvSpPr/>
      </dsp:nvSpPr>
      <dsp:spPr>
        <a:xfrm>
          <a:off x="4095076" y="2126164"/>
          <a:ext cx="3034531" cy="1820718"/>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tx1"/>
              </a:solidFill>
            </a:rPr>
            <a:t>The aim is with better access to specialist support; many children may no longer need an EHCP to access the support they need because it will be readily available to them.</a:t>
          </a:r>
          <a:endParaRPr lang="en-US" sz="1800" kern="1200" dirty="0">
            <a:solidFill>
              <a:schemeClr val="tx1"/>
            </a:solidFill>
          </a:endParaRPr>
        </a:p>
      </dsp:txBody>
      <dsp:txXfrm>
        <a:off x="4095076" y="2126164"/>
        <a:ext cx="3034531" cy="18207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1E2C1-ACA6-4F5D-BA02-73086DB8AF7D}">
      <dsp:nvSpPr>
        <dsp:cNvPr id="0" name=""/>
        <dsp:cNvSpPr/>
      </dsp:nvSpPr>
      <dsp:spPr>
        <a:xfrm>
          <a:off x="0" y="2236"/>
          <a:ext cx="7886700" cy="86185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B47A4B-5C4C-4FAC-A78D-8C113533CBBE}">
      <dsp:nvSpPr>
        <dsp:cNvPr id="0" name=""/>
        <dsp:cNvSpPr/>
      </dsp:nvSpPr>
      <dsp:spPr>
        <a:xfrm>
          <a:off x="260709" y="197850"/>
          <a:ext cx="474481" cy="47401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E4179A1-07A1-45F2-8E20-AF0C502A8516}">
      <dsp:nvSpPr>
        <dsp:cNvPr id="0" name=""/>
        <dsp:cNvSpPr/>
      </dsp:nvSpPr>
      <dsp:spPr>
        <a:xfrm>
          <a:off x="995901" y="3934"/>
          <a:ext cx="6860633" cy="915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13" tIns="96913" rIns="96913" bIns="96913" numCol="1" spcCol="1270" anchor="ctr" anchorCtr="0">
          <a:noAutofit/>
        </a:bodyPr>
        <a:lstStyle/>
        <a:p>
          <a:pPr marL="0" lvl="0" indent="0" algn="l" defTabSz="800100">
            <a:lnSpc>
              <a:spcPct val="90000"/>
            </a:lnSpc>
            <a:spcBef>
              <a:spcPct val="0"/>
            </a:spcBef>
            <a:spcAft>
              <a:spcPct val="35000"/>
            </a:spcAft>
            <a:buNone/>
          </a:pPr>
          <a:r>
            <a:rPr lang="en-GB" sz="1800" kern="1200" dirty="0">
              <a:solidFill>
                <a:schemeClr val="tx1"/>
              </a:solidFill>
            </a:rPr>
            <a:t>A dedicated space in a mainstream school that can offer specialist teaching or targeted support for children and young people with additional needs. </a:t>
          </a:r>
          <a:r>
            <a:rPr lang="en-GB" sz="1800" kern="1200" dirty="0"/>
            <a:t> </a:t>
          </a:r>
          <a:endParaRPr lang="en-US" sz="1800" kern="1200" dirty="0"/>
        </a:p>
      </dsp:txBody>
      <dsp:txXfrm>
        <a:off x="995901" y="3934"/>
        <a:ext cx="6860633" cy="915716"/>
      </dsp:txXfrm>
    </dsp:sp>
    <dsp:sp modelId="{6ACDCB53-72B7-4796-B64D-EE9072F62032}">
      <dsp:nvSpPr>
        <dsp:cNvPr id="0" name=""/>
        <dsp:cNvSpPr/>
      </dsp:nvSpPr>
      <dsp:spPr>
        <a:xfrm>
          <a:off x="0" y="1148580"/>
          <a:ext cx="7886700" cy="86185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FAAB43-D5B1-4089-942F-979BD9C74CE2}">
      <dsp:nvSpPr>
        <dsp:cNvPr id="0" name=""/>
        <dsp:cNvSpPr/>
      </dsp:nvSpPr>
      <dsp:spPr>
        <a:xfrm>
          <a:off x="260709" y="1342497"/>
          <a:ext cx="474481" cy="47401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A90AB66-DAA4-4B8F-96B5-5742361AEECF}">
      <dsp:nvSpPr>
        <dsp:cNvPr id="0" name=""/>
        <dsp:cNvSpPr/>
      </dsp:nvSpPr>
      <dsp:spPr>
        <a:xfrm>
          <a:off x="995901" y="1148580"/>
          <a:ext cx="6860633" cy="915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13" tIns="96913" rIns="96913" bIns="96913" numCol="1" spcCol="1270" anchor="ctr" anchorCtr="0">
          <a:noAutofit/>
        </a:bodyPr>
        <a:lstStyle/>
        <a:p>
          <a:pPr marL="0" lvl="0" indent="0" algn="l" defTabSz="800100">
            <a:lnSpc>
              <a:spcPct val="90000"/>
            </a:lnSpc>
            <a:spcBef>
              <a:spcPct val="0"/>
            </a:spcBef>
            <a:spcAft>
              <a:spcPct val="35000"/>
            </a:spcAft>
            <a:buNone/>
          </a:pPr>
          <a:r>
            <a:rPr lang="en-GB" sz="1800" kern="1200" dirty="0">
              <a:solidFill>
                <a:schemeClr val="tx1"/>
              </a:solidFill>
            </a:rPr>
            <a:t>The government has set an expectation that in time, every secondary school will have an inclusion base</a:t>
          </a:r>
          <a:endParaRPr lang="en-US" sz="1800" kern="1200" dirty="0">
            <a:solidFill>
              <a:schemeClr val="tx1"/>
            </a:solidFill>
          </a:endParaRPr>
        </a:p>
      </dsp:txBody>
      <dsp:txXfrm>
        <a:off x="995901" y="1148580"/>
        <a:ext cx="6860633" cy="915716"/>
      </dsp:txXfrm>
    </dsp:sp>
    <dsp:sp modelId="{49328DB1-C4A2-477A-8C89-F9EF9749C91B}">
      <dsp:nvSpPr>
        <dsp:cNvPr id="0" name=""/>
        <dsp:cNvSpPr/>
      </dsp:nvSpPr>
      <dsp:spPr>
        <a:xfrm>
          <a:off x="0" y="2293226"/>
          <a:ext cx="7886700" cy="86185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761166-F154-4615-8A5F-E9BD47B40BC0}">
      <dsp:nvSpPr>
        <dsp:cNvPr id="0" name=""/>
        <dsp:cNvSpPr/>
      </dsp:nvSpPr>
      <dsp:spPr>
        <a:xfrm>
          <a:off x="260709" y="2487143"/>
          <a:ext cx="474481" cy="47401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17C8C9-F4C5-4144-8B47-4D91E81C4F6F}">
      <dsp:nvSpPr>
        <dsp:cNvPr id="0" name=""/>
        <dsp:cNvSpPr/>
      </dsp:nvSpPr>
      <dsp:spPr>
        <a:xfrm>
          <a:off x="995901" y="2293226"/>
          <a:ext cx="6860633" cy="915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13" tIns="96913" rIns="96913" bIns="96913" numCol="1" spcCol="1270" anchor="ctr" anchorCtr="0">
          <a:noAutofit/>
        </a:bodyPr>
        <a:lstStyle/>
        <a:p>
          <a:pPr marL="0" lvl="0" indent="0" algn="l" defTabSz="711200">
            <a:lnSpc>
              <a:spcPct val="90000"/>
            </a:lnSpc>
            <a:spcBef>
              <a:spcPct val="0"/>
            </a:spcBef>
            <a:spcAft>
              <a:spcPct val="35000"/>
            </a:spcAft>
            <a:buNone/>
          </a:pPr>
          <a:r>
            <a:rPr lang="en-GB" sz="1600" kern="1200" dirty="0">
              <a:solidFill>
                <a:schemeClr val="tx1"/>
              </a:solidFill>
            </a:rPr>
            <a:t>The bases could be used for small group work such as reading and writing, or for children struggling with a busy school environment, a space to teach an adapted curriculum or for 1-2-1 personal care.  </a:t>
          </a:r>
          <a:endParaRPr lang="en-US" sz="1600" kern="1200" dirty="0">
            <a:solidFill>
              <a:schemeClr val="tx1"/>
            </a:solidFill>
          </a:endParaRPr>
        </a:p>
      </dsp:txBody>
      <dsp:txXfrm>
        <a:off x="995901" y="2293226"/>
        <a:ext cx="6860633" cy="915716"/>
      </dsp:txXfrm>
    </dsp:sp>
    <dsp:sp modelId="{7BE53A70-78C3-492D-A4AC-E6B9BAA203B1}">
      <dsp:nvSpPr>
        <dsp:cNvPr id="0" name=""/>
        <dsp:cNvSpPr/>
      </dsp:nvSpPr>
      <dsp:spPr>
        <a:xfrm>
          <a:off x="0" y="3437872"/>
          <a:ext cx="7886700" cy="86185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893243-C6AF-4B79-8495-10706F77D66C}">
      <dsp:nvSpPr>
        <dsp:cNvPr id="0" name=""/>
        <dsp:cNvSpPr/>
      </dsp:nvSpPr>
      <dsp:spPr>
        <a:xfrm>
          <a:off x="260709" y="3631789"/>
          <a:ext cx="474481" cy="47401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CF0F7B-06BE-432D-9345-D9B40A9929EF}">
      <dsp:nvSpPr>
        <dsp:cNvPr id="0" name=""/>
        <dsp:cNvSpPr/>
      </dsp:nvSpPr>
      <dsp:spPr>
        <a:xfrm>
          <a:off x="995901" y="3437872"/>
          <a:ext cx="6860633" cy="915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13" tIns="96913" rIns="96913" bIns="96913" numCol="1" spcCol="1270" anchor="ctr" anchorCtr="0">
          <a:noAutofit/>
        </a:bodyPr>
        <a:lstStyle/>
        <a:p>
          <a:pPr marL="0" lvl="0" indent="0" algn="l" defTabSz="800100">
            <a:lnSpc>
              <a:spcPct val="90000"/>
            </a:lnSpc>
            <a:spcBef>
              <a:spcPct val="0"/>
            </a:spcBef>
            <a:spcAft>
              <a:spcPct val="35000"/>
            </a:spcAft>
            <a:buNone/>
          </a:pPr>
          <a:r>
            <a:rPr lang="en-GB" sz="1800" kern="1200" dirty="0">
              <a:solidFill>
                <a:schemeClr val="tx1"/>
              </a:solidFill>
            </a:rPr>
            <a:t>Over £3.7 billion of funding will create the Inclusion Bases as well as 60,000 specialist places in nurseries, schools and colleges. (Nationally) </a:t>
          </a:r>
          <a:endParaRPr lang="en-US" sz="1800" kern="1200" dirty="0">
            <a:solidFill>
              <a:schemeClr val="tx1"/>
            </a:solidFill>
          </a:endParaRPr>
        </a:p>
      </dsp:txBody>
      <dsp:txXfrm>
        <a:off x="995901" y="3437872"/>
        <a:ext cx="6860633" cy="9157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3CC91E-4D25-4A8D-A82E-9E64D1FFB0E6}">
      <dsp:nvSpPr>
        <dsp:cNvPr id="0" name=""/>
        <dsp:cNvSpPr/>
      </dsp:nvSpPr>
      <dsp:spPr>
        <a:xfrm>
          <a:off x="477900" y="539399"/>
          <a:ext cx="1475437" cy="14754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77A362-CB36-4DE2-B3FA-757203389BD9}">
      <dsp:nvSpPr>
        <dsp:cNvPr id="0" name=""/>
        <dsp:cNvSpPr/>
      </dsp:nvSpPr>
      <dsp:spPr>
        <a:xfrm>
          <a:off x="792337" y="853837"/>
          <a:ext cx="846562" cy="846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DF61D36-6B30-4D3A-BE6A-B5A1A79F25CA}">
      <dsp:nvSpPr>
        <dsp:cNvPr id="0" name=""/>
        <dsp:cNvSpPr/>
      </dsp:nvSpPr>
      <dsp:spPr>
        <a:xfrm>
          <a:off x="6243" y="2474399"/>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Current SEND law still applies</a:t>
          </a:r>
        </a:p>
      </dsp:txBody>
      <dsp:txXfrm>
        <a:off x="6243" y="2474399"/>
        <a:ext cx="2418750" cy="720000"/>
      </dsp:txXfrm>
    </dsp:sp>
    <dsp:sp modelId="{490FE4B5-7638-41B7-9261-343FE95B4B58}">
      <dsp:nvSpPr>
        <dsp:cNvPr id="0" name=""/>
        <dsp:cNvSpPr/>
      </dsp:nvSpPr>
      <dsp:spPr>
        <a:xfrm>
          <a:off x="3319931" y="539399"/>
          <a:ext cx="1475437" cy="14754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5E9F0E-4DCB-438E-BDF0-22973002E469}">
      <dsp:nvSpPr>
        <dsp:cNvPr id="0" name=""/>
        <dsp:cNvSpPr/>
      </dsp:nvSpPr>
      <dsp:spPr>
        <a:xfrm>
          <a:off x="3634368" y="853837"/>
          <a:ext cx="846562" cy="846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2A4D30E-6832-436E-BEA3-62135CC652A8}">
      <dsp:nvSpPr>
        <dsp:cNvPr id="0" name=""/>
        <dsp:cNvSpPr/>
      </dsp:nvSpPr>
      <dsp:spPr>
        <a:xfrm>
          <a:off x="2848275" y="2474399"/>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dirty="0"/>
            <a:t>Support should not be reduced</a:t>
          </a:r>
        </a:p>
      </dsp:txBody>
      <dsp:txXfrm>
        <a:off x="2848275" y="2474399"/>
        <a:ext cx="2418750" cy="720000"/>
      </dsp:txXfrm>
    </dsp:sp>
    <dsp:sp modelId="{5804C36A-BA63-4347-9373-872AC0563A2C}">
      <dsp:nvSpPr>
        <dsp:cNvPr id="0" name=""/>
        <dsp:cNvSpPr/>
      </dsp:nvSpPr>
      <dsp:spPr>
        <a:xfrm>
          <a:off x="6161962" y="539399"/>
          <a:ext cx="1475437" cy="14754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3226D9-726B-43D0-9254-EB14E01604D0}">
      <dsp:nvSpPr>
        <dsp:cNvPr id="0" name=""/>
        <dsp:cNvSpPr/>
      </dsp:nvSpPr>
      <dsp:spPr>
        <a:xfrm>
          <a:off x="6476400" y="853837"/>
          <a:ext cx="846562" cy="846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E3AB2E3-C714-47D2-86C5-ED6E76721986}">
      <dsp:nvSpPr>
        <dsp:cNvPr id="0" name=""/>
        <dsp:cNvSpPr/>
      </dsp:nvSpPr>
      <dsp:spPr>
        <a:xfrm>
          <a:off x="5690306" y="2474399"/>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dirty="0"/>
            <a:t>Rights remain protected</a:t>
          </a:r>
        </a:p>
      </dsp:txBody>
      <dsp:txXfrm>
        <a:off x="5690306" y="2474399"/>
        <a:ext cx="24187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1C97ED-59E8-44BE-A1B5-EF27C3DA4BEF}" type="datetimeFigureOut">
              <a:t>5/5/2026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C8614C-A338-48FE-ACF8-572486F4F84A}" type="slidenum">
              <a:t>‹#›</a:t>
            </a:fld>
            <a:endParaRPr lang="en-GB"/>
          </a:p>
        </p:txBody>
      </p:sp>
    </p:spTree>
    <p:extLst>
      <p:ext uri="{BB962C8B-B14F-4D97-AF65-F5344CB8AC3E}">
        <p14:creationId xmlns:p14="http://schemas.microsoft.com/office/powerpoint/2010/main" val="477158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A white paper sets out government ideas. It is followed by consultation and potential legislation later. Current SEND law still applies.</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key message is reassurance and gradual change.</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Families often experience delays and inconsistency. The government acknowledges the current system is not working well.</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aim is to fix problems earlier, reduce conflict with families and improve inclusion.</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Support is organised into layers so help increases as needs increase.</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BC8614C-A338-48FE-ACF8-572486F4F84A}" type="slidenum">
              <a:rPr lang="en-GB" smtClean="0"/>
              <a:t>8</a:t>
            </a:fld>
            <a:endParaRPr lang="en-GB"/>
          </a:p>
        </p:txBody>
      </p:sp>
    </p:spTree>
    <p:extLst>
      <p:ext uri="{BB962C8B-B14F-4D97-AF65-F5344CB8AC3E}">
        <p14:creationId xmlns:p14="http://schemas.microsoft.com/office/powerpoint/2010/main" val="743096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ISP records day-to-day support and should be written with parents.</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EHCPs are not being removed and continue to protect children with complex needs.</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No setting should reduce support because of the White Paper.</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Parents and carers are encouraged to share their experiences.</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5/5/2026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5/5/2026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5/5/2026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7.jpeg"/><Relationship Id="rId7" Type="http://schemas.openxmlformats.org/officeDocument/2006/relationships/diagramColors" Target="../diagrams/colors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6.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24.jpeg"/><Relationship Id="rId7" Type="http://schemas.openxmlformats.org/officeDocument/2006/relationships/diagramColors" Target="../diagrams/colors1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e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6.pn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17BDD930-0E65-490A-9CE5-554C357C44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3A912C67-99A1-4956-8F68-1846C2177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93CBB5-D1EA-37B4-F7BD-F22D611300DF}"/>
              </a:ext>
            </a:extLst>
          </p:cNvPr>
          <p:cNvSpPr>
            <a:spLocks noGrp="1"/>
          </p:cNvSpPr>
          <p:nvPr>
            <p:ph type="title"/>
          </p:nvPr>
        </p:nvSpPr>
        <p:spPr>
          <a:xfrm>
            <a:off x="603504" y="457200"/>
            <a:ext cx="7934548" cy="1299411"/>
          </a:xfrm>
        </p:spPr>
        <p:txBody>
          <a:bodyPr vert="horz" lIns="91440" tIns="45720" rIns="91440" bIns="45720" rtlCol="0" anchor="ctr">
            <a:normAutofit/>
          </a:bodyPr>
          <a:lstStyle/>
          <a:p>
            <a:pPr algn="l" defTabSz="914400">
              <a:lnSpc>
                <a:spcPct val="90000"/>
              </a:lnSpc>
            </a:pPr>
            <a:r>
              <a:rPr lang="en-US" sz="2900" kern="1200">
                <a:solidFill>
                  <a:schemeClr val="tx2"/>
                </a:solidFill>
                <a:latin typeface="+mj-lt"/>
                <a:ea typeface="+mj-ea"/>
                <a:cs typeface="+mj-cs"/>
              </a:rPr>
              <a:t>Lisa Kirton</a:t>
            </a:r>
            <a:br>
              <a:rPr lang="en-US" sz="2900" kern="1200">
                <a:solidFill>
                  <a:schemeClr val="tx2"/>
                </a:solidFill>
                <a:latin typeface="+mj-lt"/>
                <a:ea typeface="+mj-ea"/>
                <a:cs typeface="+mj-cs"/>
              </a:rPr>
            </a:br>
            <a:r>
              <a:rPr lang="en-US" sz="2900" kern="1200">
                <a:solidFill>
                  <a:schemeClr val="tx2"/>
                </a:solidFill>
                <a:latin typeface="+mj-lt"/>
                <a:ea typeface="+mj-ea"/>
                <a:cs typeface="+mj-cs"/>
              </a:rPr>
              <a:t>SENDIASS Manager </a:t>
            </a:r>
            <a:br>
              <a:rPr lang="en-US" sz="2900" kern="1200">
                <a:solidFill>
                  <a:schemeClr val="tx2"/>
                </a:solidFill>
                <a:latin typeface="+mj-lt"/>
                <a:ea typeface="+mj-ea"/>
                <a:cs typeface="+mj-cs"/>
              </a:rPr>
            </a:br>
            <a:r>
              <a:rPr lang="en-US" sz="2900" kern="1200">
                <a:solidFill>
                  <a:schemeClr val="tx2"/>
                </a:solidFill>
                <a:latin typeface="+mj-lt"/>
                <a:ea typeface="+mj-ea"/>
                <a:cs typeface="+mj-cs"/>
              </a:rPr>
              <a:t>lisa.kirton@durham.gov.uk</a:t>
            </a:r>
          </a:p>
        </p:txBody>
      </p:sp>
      <p:sp>
        <p:nvSpPr>
          <p:cNvPr id="7" name="TextBox 6">
            <a:extLst>
              <a:ext uri="{FF2B5EF4-FFF2-40B4-BE49-F238E27FC236}">
                <a16:creationId xmlns:a16="http://schemas.microsoft.com/office/drawing/2014/main" id="{1CFD9D27-7928-B088-A0D9-29BADC360B60}"/>
              </a:ext>
            </a:extLst>
          </p:cNvPr>
          <p:cNvSpPr txBox="1"/>
          <p:nvPr/>
        </p:nvSpPr>
        <p:spPr>
          <a:xfrm>
            <a:off x="4319523" y="1958273"/>
            <a:ext cx="4508888" cy="4096772"/>
          </a:xfrm>
          <a:prstGeom prst="rect">
            <a:avLst/>
          </a:prstGeom>
        </p:spPr>
        <p:txBody>
          <a:bodyPr vert="horz" lIns="91440" tIns="45720" rIns="91440" bIns="45720" rtlCol="0" anchor="ctr">
            <a:normAutofit/>
          </a:bodyPr>
          <a:lstStyle/>
          <a:p>
            <a:pPr defTabSz="914400">
              <a:lnSpc>
                <a:spcPct val="90000"/>
              </a:lnSpc>
              <a:spcAft>
                <a:spcPts val="600"/>
              </a:spcAft>
            </a:pPr>
            <a:r>
              <a:rPr lang="en-US" sz="3200" dirty="0">
                <a:solidFill>
                  <a:schemeClr val="tx2"/>
                </a:solidFill>
              </a:rPr>
              <a:t>Understanding the SEND White Paper 2026 – Every Child Achieving &amp; Thriving</a:t>
            </a:r>
          </a:p>
          <a:p>
            <a:pPr defTabSz="914400">
              <a:lnSpc>
                <a:spcPct val="90000"/>
              </a:lnSpc>
              <a:spcAft>
                <a:spcPts val="600"/>
              </a:spcAft>
            </a:pPr>
            <a:endParaRPr lang="en-US" sz="3200" dirty="0">
              <a:solidFill>
                <a:schemeClr val="tx2"/>
              </a:solidFill>
            </a:endParaRPr>
          </a:p>
          <a:p>
            <a:pPr defTabSz="914400">
              <a:lnSpc>
                <a:spcPct val="90000"/>
              </a:lnSpc>
              <a:spcAft>
                <a:spcPts val="600"/>
              </a:spcAft>
            </a:pPr>
            <a:r>
              <a:rPr lang="en-US" sz="3200" dirty="0">
                <a:solidFill>
                  <a:schemeClr val="tx2"/>
                </a:solidFill>
              </a:rPr>
              <a:t>What it means for children, young people and families?</a:t>
            </a:r>
          </a:p>
          <a:p>
            <a:pPr indent="-228600" defTabSz="914400">
              <a:lnSpc>
                <a:spcPct val="90000"/>
              </a:lnSpc>
              <a:spcAft>
                <a:spcPts val="600"/>
              </a:spcAft>
              <a:buFont typeface="Arial" panose="020B0604020202020204" pitchFamily="34" charset="0"/>
              <a:buChar char="•"/>
            </a:pPr>
            <a:endParaRPr lang="en-US" sz="1600" dirty="0">
              <a:solidFill>
                <a:schemeClr val="tx2"/>
              </a:solidFill>
            </a:endParaRPr>
          </a:p>
        </p:txBody>
      </p:sp>
      <p:grpSp>
        <p:nvGrpSpPr>
          <p:cNvPr id="42" name="Group 41">
            <a:extLst>
              <a:ext uri="{FF2B5EF4-FFF2-40B4-BE49-F238E27FC236}">
                <a16:creationId xmlns:a16="http://schemas.microsoft.com/office/drawing/2014/main" id="{569E5994-073E-4708-B3E6-43BFED0CE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669019" y="4465804"/>
            <a:ext cx="3061444" cy="1722949"/>
            <a:chOff x="-305" y="-1"/>
            <a:chExt cx="3832880" cy="2876136"/>
          </a:xfrm>
        </p:grpSpPr>
        <p:sp>
          <p:nvSpPr>
            <p:cNvPr id="43" name="Freeform: Shape 42">
              <a:extLst>
                <a:ext uri="{FF2B5EF4-FFF2-40B4-BE49-F238E27FC236}">
                  <a16:creationId xmlns:a16="http://schemas.microsoft.com/office/drawing/2014/main" id="{532F818D-9087-4691-AABA-465619A0C2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68B7668A-5C96-4FB9-BFA9-38094EB87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Shape 44">
              <a:extLst>
                <a:ext uri="{FF2B5EF4-FFF2-40B4-BE49-F238E27FC236}">
                  <a16:creationId xmlns:a16="http://schemas.microsoft.com/office/drawing/2014/main" id="{BF4F95BD-8661-4C45-94E3-CF3159BF4C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Shape 45">
              <a:extLst>
                <a:ext uri="{FF2B5EF4-FFF2-40B4-BE49-F238E27FC236}">
                  <a16:creationId xmlns:a16="http://schemas.microsoft.com/office/drawing/2014/main" id="{E85BBF8A-E2FB-47F6-A60F-4FB855D50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Content Placeholder 4">
            <a:extLst>
              <a:ext uri="{FF2B5EF4-FFF2-40B4-BE49-F238E27FC236}">
                <a16:creationId xmlns:a16="http://schemas.microsoft.com/office/drawing/2014/main" id="{4872CB10-DD60-0FFF-5511-29E408102D28}"/>
              </a:ext>
            </a:extLst>
          </p:cNvPr>
          <p:cNvPicPr>
            <a:picLocks noChangeAspect="1"/>
          </p:cNvPicPr>
          <p:nvPr/>
        </p:nvPicPr>
        <p:blipFill>
          <a:blip r:embed="rId2"/>
          <a:stretch>
            <a:fillRect/>
          </a:stretch>
        </p:blipFill>
        <p:spPr>
          <a:xfrm>
            <a:off x="315589" y="2837712"/>
            <a:ext cx="3716020" cy="2229612"/>
          </a:xfrm>
          <a:prstGeom prst="rect">
            <a:avLst/>
          </a:prstGeom>
        </p:spPr>
      </p:pic>
      <p:grpSp>
        <p:nvGrpSpPr>
          <p:cNvPr id="48" name="Group 47">
            <a:extLst>
              <a:ext uri="{FF2B5EF4-FFF2-40B4-BE49-F238E27FC236}">
                <a16:creationId xmlns:a16="http://schemas.microsoft.com/office/drawing/2014/main" id="{DD81D498-EAA8-40F3-8230-AE4DEDA383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679642" y="0"/>
            <a:ext cx="2461685" cy="2837712"/>
            <a:chOff x="-305" y="-4155"/>
            <a:chExt cx="2514948" cy="2174333"/>
          </a:xfrm>
        </p:grpSpPr>
        <p:sp>
          <p:nvSpPr>
            <p:cNvPr id="49" name="Freeform: Shape 48">
              <a:extLst>
                <a:ext uri="{FF2B5EF4-FFF2-40B4-BE49-F238E27FC236}">
                  <a16:creationId xmlns:a16="http://schemas.microsoft.com/office/drawing/2014/main" id="{262F2402-5879-41A3-ACEC-6D2811BA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BBD41895-A230-4959-97BA-80F516383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E670BD54-10A6-4092-9E32-647B2F870D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52" name="Freeform: Shape 51">
              <a:extLst>
                <a:ext uri="{FF2B5EF4-FFF2-40B4-BE49-F238E27FC236}">
                  <a16:creationId xmlns:a16="http://schemas.microsoft.com/office/drawing/2014/main" id="{1C2B9A82-4826-4BF4-A16E-0B005FE761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8071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5647" y="0"/>
            <a:ext cx="6778164" cy="1616203"/>
          </a:xfrm>
        </p:spPr>
        <p:txBody>
          <a:bodyPr anchor="b">
            <a:normAutofit/>
          </a:bodyPr>
          <a:lstStyle/>
          <a:p>
            <a:r>
              <a:rPr lang="en-GB" sz="3600" dirty="0"/>
              <a:t>What about EHCPs?</a:t>
            </a:r>
          </a:p>
        </p:txBody>
      </p:sp>
      <p:pic>
        <p:nvPicPr>
          <p:cNvPr id="5122" name="Picture 2" descr="What Is an EHCP? The Complete Guide for ...">
            <a:extLst>
              <a:ext uri="{FF2B5EF4-FFF2-40B4-BE49-F238E27FC236}">
                <a16:creationId xmlns:a16="http://schemas.microsoft.com/office/drawing/2014/main" id="{C065ACA7-4E5A-BFA1-8D3E-9EBC6A099CF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55221" y="1954030"/>
            <a:ext cx="3989297" cy="2949939"/>
          </a:xfrm>
          <a:prstGeom prst="rect">
            <a:avLst/>
          </a:prstGeom>
          <a:noFill/>
          <a:extLst>
            <a:ext uri="{909E8E84-426E-40DD-AFC4-6F175D3DCCD1}">
              <a14:hiddenFill xmlns:a14="http://schemas.microsoft.com/office/drawing/2010/main">
                <a:solidFill>
                  <a:srgbClr val="FFFFFF"/>
                </a:solidFill>
              </a14:hiddenFill>
            </a:ext>
          </a:extLst>
        </p:spPr>
      </p:pic>
      <p:grpSp>
        <p:nvGrpSpPr>
          <p:cNvPr id="5127" name="Group 5126">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68" y="6737718"/>
            <a:ext cx="9155399" cy="123363"/>
            <a:chOff x="-5025" y="6737718"/>
            <a:chExt cx="12207200" cy="123363"/>
          </a:xfrm>
        </p:grpSpPr>
        <p:sp>
          <p:nvSpPr>
            <p:cNvPr id="5128" name="Rectangle 5127">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Rectangle 5128">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4" name="Content Placeholder 2">
            <a:extLst>
              <a:ext uri="{FF2B5EF4-FFF2-40B4-BE49-F238E27FC236}">
                <a16:creationId xmlns:a16="http://schemas.microsoft.com/office/drawing/2014/main" id="{D0F8ACA0-C0D7-2F55-E5DB-49622521975D}"/>
              </a:ext>
            </a:extLst>
          </p:cNvPr>
          <p:cNvGraphicFramePr>
            <a:graphicFrameLocks noGrp="1"/>
          </p:cNvGraphicFramePr>
          <p:nvPr>
            <p:ph idx="1"/>
            <p:extLst>
              <p:ext uri="{D42A27DB-BD31-4B8C-83A1-F6EECF244321}">
                <p14:modId xmlns:p14="http://schemas.microsoft.com/office/powerpoint/2010/main" val="1055297811"/>
              </p:ext>
            </p:extLst>
          </p:nvPr>
        </p:nvGraphicFramePr>
        <p:xfrm>
          <a:off x="145658" y="1238080"/>
          <a:ext cx="4426342" cy="51222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white wavy surface with a shadow&#10;&#10;AI-generated content may be incorrect.">
            <a:extLst>
              <a:ext uri="{FF2B5EF4-FFF2-40B4-BE49-F238E27FC236}">
                <a16:creationId xmlns:a16="http://schemas.microsoft.com/office/drawing/2014/main" id="{016B04EE-C2B3-0EBB-9263-B2155165A84F}"/>
              </a:ext>
            </a:extLst>
          </p:cNvPr>
          <p:cNvPicPr>
            <a:picLocks noChangeAspect="1"/>
          </p:cNvPicPr>
          <p:nvPr/>
        </p:nvPicPr>
        <p:blipFill>
          <a:blip r:embed="rId2">
            <a:duotone>
              <a:schemeClr val="bg2">
                <a:shade val="45000"/>
                <a:satMod val="135000"/>
              </a:schemeClr>
              <a:prstClr val="white"/>
            </a:duotone>
          </a:blip>
          <a:srcRect l="17777" r="2223"/>
          <a:stretch>
            <a:fillRect/>
          </a:stretch>
        </p:blipFill>
        <p:spPr>
          <a:xfrm>
            <a:off x="20" y="-319738"/>
            <a:ext cx="9143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46D4E9-037D-C834-06FE-F46B1254B977}"/>
              </a:ext>
            </a:extLst>
          </p:cNvPr>
          <p:cNvSpPr>
            <a:spLocks noGrp="1"/>
          </p:cNvSpPr>
          <p:nvPr>
            <p:ph type="title"/>
          </p:nvPr>
        </p:nvSpPr>
        <p:spPr>
          <a:xfrm>
            <a:off x="628650" y="365125"/>
            <a:ext cx="7886700" cy="1325563"/>
          </a:xfrm>
        </p:spPr>
        <p:txBody>
          <a:bodyPr>
            <a:normAutofit/>
          </a:bodyPr>
          <a:lstStyle/>
          <a:p>
            <a:pPr>
              <a:lnSpc>
                <a:spcPct val="90000"/>
              </a:lnSpc>
            </a:pPr>
            <a:br>
              <a:rPr lang="en-GB" sz="2800" b="1" dirty="0"/>
            </a:br>
            <a:r>
              <a:rPr lang="en-GB" sz="2800" dirty="0"/>
              <a:t>Will teachers be trained to help support children? </a:t>
            </a:r>
            <a:br>
              <a:rPr lang="en-GB" sz="2800" b="1" dirty="0"/>
            </a:br>
            <a:endParaRPr lang="en-GB" sz="2800" dirty="0"/>
          </a:p>
        </p:txBody>
      </p:sp>
      <p:graphicFrame>
        <p:nvGraphicFramePr>
          <p:cNvPr id="5" name="Content Placeholder 2">
            <a:extLst>
              <a:ext uri="{FF2B5EF4-FFF2-40B4-BE49-F238E27FC236}">
                <a16:creationId xmlns:a16="http://schemas.microsoft.com/office/drawing/2014/main" id="{6A5185CD-ADCF-74BD-C2F7-DCBD89B252ED}"/>
              </a:ext>
            </a:extLst>
          </p:cNvPr>
          <p:cNvGraphicFramePr>
            <a:graphicFrameLocks noGrp="1"/>
          </p:cNvGraphicFramePr>
          <p:nvPr>
            <p:ph idx="1"/>
            <p:extLst>
              <p:ext uri="{D42A27DB-BD31-4B8C-83A1-F6EECF244321}">
                <p14:modId xmlns:p14="http://schemas.microsoft.com/office/powerpoint/2010/main" val="1478371328"/>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27031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78BB15-E96B-1ACE-0A3D-D3C670152186}"/>
              </a:ext>
            </a:extLst>
          </p:cNvPr>
          <p:cNvSpPr>
            <a:spLocks noGrp="1"/>
          </p:cNvSpPr>
          <p:nvPr>
            <p:ph type="title"/>
          </p:nvPr>
        </p:nvSpPr>
        <p:spPr>
          <a:xfrm>
            <a:off x="628650" y="365125"/>
            <a:ext cx="7886700" cy="1325563"/>
          </a:xfrm>
        </p:spPr>
        <p:txBody>
          <a:bodyPr>
            <a:normAutofit/>
          </a:bodyPr>
          <a:lstStyle/>
          <a:p>
            <a:r>
              <a:rPr lang="en-GB" sz="4700"/>
              <a:t>What are Experts at Hand? </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1865313"/>
            <a:ext cx="7818120" cy="18288"/>
          </a:xfrm>
          <a:custGeom>
            <a:avLst/>
            <a:gdLst>
              <a:gd name="connsiteX0" fmla="*/ 0 w 7818120"/>
              <a:gd name="connsiteY0" fmla="*/ 0 h 18288"/>
              <a:gd name="connsiteX1" fmla="*/ 416966 w 7818120"/>
              <a:gd name="connsiteY1" fmla="*/ 0 h 18288"/>
              <a:gd name="connsiteX2" fmla="*/ 1146658 w 7818120"/>
              <a:gd name="connsiteY2" fmla="*/ 0 h 18288"/>
              <a:gd name="connsiteX3" fmla="*/ 1563624 w 7818120"/>
              <a:gd name="connsiteY3" fmla="*/ 0 h 18288"/>
              <a:gd name="connsiteX4" fmla="*/ 2136953 w 7818120"/>
              <a:gd name="connsiteY4" fmla="*/ 0 h 18288"/>
              <a:gd name="connsiteX5" fmla="*/ 2944825 w 7818120"/>
              <a:gd name="connsiteY5" fmla="*/ 0 h 18288"/>
              <a:gd name="connsiteX6" fmla="*/ 3596335 w 7818120"/>
              <a:gd name="connsiteY6" fmla="*/ 0 h 18288"/>
              <a:gd name="connsiteX7" fmla="*/ 4326026 w 7818120"/>
              <a:gd name="connsiteY7" fmla="*/ 0 h 18288"/>
              <a:gd name="connsiteX8" fmla="*/ 4899355 w 7818120"/>
              <a:gd name="connsiteY8" fmla="*/ 0 h 18288"/>
              <a:gd name="connsiteX9" fmla="*/ 5550865 w 7818120"/>
              <a:gd name="connsiteY9" fmla="*/ 0 h 18288"/>
              <a:gd name="connsiteX10" fmla="*/ 6358738 w 7818120"/>
              <a:gd name="connsiteY10" fmla="*/ 0 h 18288"/>
              <a:gd name="connsiteX11" fmla="*/ 6853885 w 7818120"/>
              <a:gd name="connsiteY11" fmla="*/ 0 h 18288"/>
              <a:gd name="connsiteX12" fmla="*/ 7818120 w 7818120"/>
              <a:gd name="connsiteY12" fmla="*/ 0 h 18288"/>
              <a:gd name="connsiteX13" fmla="*/ 7818120 w 7818120"/>
              <a:gd name="connsiteY13" fmla="*/ 18288 h 18288"/>
              <a:gd name="connsiteX14" fmla="*/ 7244791 w 7818120"/>
              <a:gd name="connsiteY14" fmla="*/ 18288 h 18288"/>
              <a:gd name="connsiteX15" fmla="*/ 6827825 w 7818120"/>
              <a:gd name="connsiteY15" fmla="*/ 18288 h 18288"/>
              <a:gd name="connsiteX16" fmla="*/ 6176315 w 7818120"/>
              <a:gd name="connsiteY16" fmla="*/ 18288 h 18288"/>
              <a:gd name="connsiteX17" fmla="*/ 5681167 w 7818120"/>
              <a:gd name="connsiteY17" fmla="*/ 18288 h 18288"/>
              <a:gd name="connsiteX18" fmla="*/ 5029657 w 7818120"/>
              <a:gd name="connsiteY18" fmla="*/ 18288 h 18288"/>
              <a:gd name="connsiteX19" fmla="*/ 4378147 w 7818120"/>
              <a:gd name="connsiteY19" fmla="*/ 18288 h 18288"/>
              <a:gd name="connsiteX20" fmla="*/ 3726637 w 7818120"/>
              <a:gd name="connsiteY20" fmla="*/ 18288 h 18288"/>
              <a:gd name="connsiteX21" fmla="*/ 3075127 w 7818120"/>
              <a:gd name="connsiteY21" fmla="*/ 18288 h 18288"/>
              <a:gd name="connsiteX22" fmla="*/ 2501798 w 7818120"/>
              <a:gd name="connsiteY22" fmla="*/ 18288 h 18288"/>
              <a:gd name="connsiteX23" fmla="*/ 1772107 w 7818120"/>
              <a:gd name="connsiteY23" fmla="*/ 18288 h 18288"/>
              <a:gd name="connsiteX24" fmla="*/ 1120597 w 7818120"/>
              <a:gd name="connsiteY24" fmla="*/ 18288 h 18288"/>
              <a:gd name="connsiteX25" fmla="*/ 0 w 7818120"/>
              <a:gd name="connsiteY25" fmla="*/ 18288 h 18288"/>
              <a:gd name="connsiteX26" fmla="*/ 0 w 7818120"/>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818120" h="18288" fill="none" extrusionOk="0">
                <a:moveTo>
                  <a:pt x="0" y="0"/>
                </a:moveTo>
                <a:cubicBezTo>
                  <a:pt x="121520" y="-12182"/>
                  <a:pt x="211324" y="18247"/>
                  <a:pt x="416966" y="0"/>
                </a:cubicBezTo>
                <a:cubicBezTo>
                  <a:pt x="622608" y="-18247"/>
                  <a:pt x="891241" y="-13744"/>
                  <a:pt x="1146658" y="0"/>
                </a:cubicBezTo>
                <a:cubicBezTo>
                  <a:pt x="1402075" y="13744"/>
                  <a:pt x="1378880" y="-8543"/>
                  <a:pt x="1563624" y="0"/>
                </a:cubicBezTo>
                <a:cubicBezTo>
                  <a:pt x="1748368" y="8543"/>
                  <a:pt x="1972300" y="7443"/>
                  <a:pt x="2136953" y="0"/>
                </a:cubicBezTo>
                <a:cubicBezTo>
                  <a:pt x="2301606" y="-7443"/>
                  <a:pt x="2679634" y="12382"/>
                  <a:pt x="2944825" y="0"/>
                </a:cubicBezTo>
                <a:cubicBezTo>
                  <a:pt x="3210016" y="-12382"/>
                  <a:pt x="3409232" y="17967"/>
                  <a:pt x="3596335" y="0"/>
                </a:cubicBezTo>
                <a:cubicBezTo>
                  <a:pt x="3783438" y="-17967"/>
                  <a:pt x="4002523" y="-28578"/>
                  <a:pt x="4326026" y="0"/>
                </a:cubicBezTo>
                <a:cubicBezTo>
                  <a:pt x="4649529" y="28578"/>
                  <a:pt x="4777384" y="-3624"/>
                  <a:pt x="4899355" y="0"/>
                </a:cubicBezTo>
                <a:cubicBezTo>
                  <a:pt x="5021326" y="3624"/>
                  <a:pt x="5317653" y="1281"/>
                  <a:pt x="5550865" y="0"/>
                </a:cubicBezTo>
                <a:cubicBezTo>
                  <a:pt x="5784077" y="-1281"/>
                  <a:pt x="6142956" y="-39637"/>
                  <a:pt x="6358738" y="0"/>
                </a:cubicBezTo>
                <a:cubicBezTo>
                  <a:pt x="6574520" y="39637"/>
                  <a:pt x="6724785" y="-4460"/>
                  <a:pt x="6853885" y="0"/>
                </a:cubicBezTo>
                <a:cubicBezTo>
                  <a:pt x="6982985" y="4460"/>
                  <a:pt x="7403044" y="-1955"/>
                  <a:pt x="7818120" y="0"/>
                </a:cubicBezTo>
                <a:cubicBezTo>
                  <a:pt x="7817988" y="7702"/>
                  <a:pt x="7817908" y="13511"/>
                  <a:pt x="7818120" y="18288"/>
                </a:cubicBezTo>
                <a:cubicBezTo>
                  <a:pt x="7698847" y="-3267"/>
                  <a:pt x="7390924" y="22979"/>
                  <a:pt x="7244791" y="18288"/>
                </a:cubicBezTo>
                <a:cubicBezTo>
                  <a:pt x="7098658" y="13597"/>
                  <a:pt x="6952735" y="29357"/>
                  <a:pt x="6827825" y="18288"/>
                </a:cubicBezTo>
                <a:cubicBezTo>
                  <a:pt x="6702915" y="7219"/>
                  <a:pt x="6338661" y="34530"/>
                  <a:pt x="6176315" y="18288"/>
                </a:cubicBezTo>
                <a:cubicBezTo>
                  <a:pt x="6013969" y="2047"/>
                  <a:pt x="5850602" y="6362"/>
                  <a:pt x="5681167" y="18288"/>
                </a:cubicBezTo>
                <a:cubicBezTo>
                  <a:pt x="5511732" y="30214"/>
                  <a:pt x="5312143" y="419"/>
                  <a:pt x="5029657" y="18288"/>
                </a:cubicBezTo>
                <a:cubicBezTo>
                  <a:pt x="4747171" y="36158"/>
                  <a:pt x="4655062" y="30740"/>
                  <a:pt x="4378147" y="18288"/>
                </a:cubicBezTo>
                <a:cubicBezTo>
                  <a:pt x="4101232" y="5837"/>
                  <a:pt x="4037646" y="44706"/>
                  <a:pt x="3726637" y="18288"/>
                </a:cubicBezTo>
                <a:cubicBezTo>
                  <a:pt x="3415628" y="-8130"/>
                  <a:pt x="3321756" y="45507"/>
                  <a:pt x="3075127" y="18288"/>
                </a:cubicBezTo>
                <a:cubicBezTo>
                  <a:pt x="2828498" y="-8931"/>
                  <a:pt x="2684733" y="14853"/>
                  <a:pt x="2501798" y="18288"/>
                </a:cubicBezTo>
                <a:cubicBezTo>
                  <a:pt x="2318863" y="21723"/>
                  <a:pt x="2121844" y="-13013"/>
                  <a:pt x="1772107" y="18288"/>
                </a:cubicBezTo>
                <a:cubicBezTo>
                  <a:pt x="1422370" y="49589"/>
                  <a:pt x="1431548" y="31666"/>
                  <a:pt x="1120597" y="18288"/>
                </a:cubicBezTo>
                <a:cubicBezTo>
                  <a:pt x="809646" y="4911"/>
                  <a:pt x="246393" y="56240"/>
                  <a:pt x="0" y="18288"/>
                </a:cubicBezTo>
                <a:cubicBezTo>
                  <a:pt x="129" y="13298"/>
                  <a:pt x="-675" y="6857"/>
                  <a:pt x="0" y="0"/>
                </a:cubicBezTo>
                <a:close/>
              </a:path>
              <a:path w="7818120" h="18288" stroke="0" extrusionOk="0">
                <a:moveTo>
                  <a:pt x="0" y="0"/>
                </a:moveTo>
                <a:cubicBezTo>
                  <a:pt x="177487" y="-4302"/>
                  <a:pt x="287499" y="4997"/>
                  <a:pt x="573329" y="0"/>
                </a:cubicBezTo>
                <a:cubicBezTo>
                  <a:pt x="859159" y="-4997"/>
                  <a:pt x="821965" y="-336"/>
                  <a:pt x="990295" y="0"/>
                </a:cubicBezTo>
                <a:cubicBezTo>
                  <a:pt x="1158625" y="336"/>
                  <a:pt x="1587918" y="-4681"/>
                  <a:pt x="1798168" y="0"/>
                </a:cubicBezTo>
                <a:cubicBezTo>
                  <a:pt x="2008418" y="4681"/>
                  <a:pt x="2088841" y="-2754"/>
                  <a:pt x="2371496" y="0"/>
                </a:cubicBezTo>
                <a:cubicBezTo>
                  <a:pt x="2654151" y="2754"/>
                  <a:pt x="2701462" y="-24976"/>
                  <a:pt x="2944825" y="0"/>
                </a:cubicBezTo>
                <a:cubicBezTo>
                  <a:pt x="3188188" y="24976"/>
                  <a:pt x="3511636" y="25407"/>
                  <a:pt x="3752698" y="0"/>
                </a:cubicBezTo>
                <a:cubicBezTo>
                  <a:pt x="3993760" y="-25407"/>
                  <a:pt x="4107153" y="6432"/>
                  <a:pt x="4247845" y="0"/>
                </a:cubicBezTo>
                <a:cubicBezTo>
                  <a:pt x="4388537" y="-6432"/>
                  <a:pt x="4835598" y="-5108"/>
                  <a:pt x="5055718" y="0"/>
                </a:cubicBezTo>
                <a:cubicBezTo>
                  <a:pt x="5275838" y="5108"/>
                  <a:pt x="5461006" y="-24536"/>
                  <a:pt x="5863590" y="0"/>
                </a:cubicBezTo>
                <a:cubicBezTo>
                  <a:pt x="6266174" y="24536"/>
                  <a:pt x="6355549" y="-19657"/>
                  <a:pt x="6515100" y="0"/>
                </a:cubicBezTo>
                <a:cubicBezTo>
                  <a:pt x="6674651" y="19657"/>
                  <a:pt x="7275423" y="-57462"/>
                  <a:pt x="7818120" y="0"/>
                </a:cubicBezTo>
                <a:cubicBezTo>
                  <a:pt x="7818132" y="8833"/>
                  <a:pt x="7818660" y="9830"/>
                  <a:pt x="7818120" y="18288"/>
                </a:cubicBezTo>
                <a:cubicBezTo>
                  <a:pt x="7610240" y="4606"/>
                  <a:pt x="7521789" y="7721"/>
                  <a:pt x="7401154" y="18288"/>
                </a:cubicBezTo>
                <a:cubicBezTo>
                  <a:pt x="7280519" y="28855"/>
                  <a:pt x="6930719" y="4225"/>
                  <a:pt x="6593281" y="18288"/>
                </a:cubicBezTo>
                <a:cubicBezTo>
                  <a:pt x="6255843" y="32351"/>
                  <a:pt x="6286682" y="1162"/>
                  <a:pt x="6098134" y="18288"/>
                </a:cubicBezTo>
                <a:cubicBezTo>
                  <a:pt x="5909586" y="35414"/>
                  <a:pt x="5602789" y="48596"/>
                  <a:pt x="5446624" y="18288"/>
                </a:cubicBezTo>
                <a:cubicBezTo>
                  <a:pt x="5290459" y="-12020"/>
                  <a:pt x="4917039" y="21960"/>
                  <a:pt x="4638751" y="18288"/>
                </a:cubicBezTo>
                <a:cubicBezTo>
                  <a:pt x="4360463" y="14616"/>
                  <a:pt x="4304690" y="5450"/>
                  <a:pt x="3987241" y="18288"/>
                </a:cubicBezTo>
                <a:cubicBezTo>
                  <a:pt x="3669792" y="31127"/>
                  <a:pt x="3758742" y="32551"/>
                  <a:pt x="3570275" y="18288"/>
                </a:cubicBezTo>
                <a:cubicBezTo>
                  <a:pt x="3381808" y="4025"/>
                  <a:pt x="3267153" y="36200"/>
                  <a:pt x="3075127" y="18288"/>
                </a:cubicBezTo>
                <a:cubicBezTo>
                  <a:pt x="2883101" y="376"/>
                  <a:pt x="2665825" y="10973"/>
                  <a:pt x="2267255" y="18288"/>
                </a:cubicBezTo>
                <a:cubicBezTo>
                  <a:pt x="1868685" y="25603"/>
                  <a:pt x="1884698" y="28410"/>
                  <a:pt x="1615745" y="18288"/>
                </a:cubicBezTo>
                <a:cubicBezTo>
                  <a:pt x="1346792" y="8167"/>
                  <a:pt x="1320952" y="10430"/>
                  <a:pt x="1120597" y="18288"/>
                </a:cubicBezTo>
                <a:cubicBezTo>
                  <a:pt x="920242" y="26146"/>
                  <a:pt x="556507" y="50790"/>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C74CCBB-B135-E573-17BA-23F18FC3E7CA}"/>
              </a:ext>
            </a:extLst>
          </p:cNvPr>
          <p:cNvGraphicFramePr>
            <a:graphicFrameLocks noGrp="1"/>
          </p:cNvGraphicFramePr>
          <p:nvPr>
            <p:ph idx="1"/>
            <p:extLst>
              <p:ext uri="{D42A27DB-BD31-4B8C-83A1-F6EECF244321}">
                <p14:modId xmlns:p14="http://schemas.microsoft.com/office/powerpoint/2010/main" val="1652148275"/>
              </p:ext>
            </p:extLst>
          </p:nvPr>
        </p:nvGraphicFramePr>
        <p:xfrm>
          <a:off x="628650" y="2228087"/>
          <a:ext cx="78867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1188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F6A4C9-83B9-6B2D-4D22-149F15A12B1E}"/>
              </a:ext>
            </a:extLst>
          </p:cNvPr>
          <p:cNvSpPr>
            <a:spLocks noGrp="1"/>
          </p:cNvSpPr>
          <p:nvPr>
            <p:ph type="title"/>
          </p:nvPr>
        </p:nvSpPr>
        <p:spPr>
          <a:xfrm>
            <a:off x="630936" y="256032"/>
            <a:ext cx="7879842" cy="1014984"/>
          </a:xfrm>
        </p:spPr>
        <p:txBody>
          <a:bodyPr anchor="b">
            <a:normAutofit/>
          </a:bodyPr>
          <a:lstStyle/>
          <a:p>
            <a:r>
              <a:rPr lang="en-GB" dirty="0"/>
              <a:t>Inclusion Bases </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464" y="1634502"/>
            <a:ext cx="783869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30936" y="1538176"/>
            <a:ext cx="1405092"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EC46147E-7FBD-26F6-15B6-42612B8AF7E6}"/>
              </a:ext>
            </a:extLst>
          </p:cNvPr>
          <p:cNvGraphicFramePr>
            <a:graphicFrameLocks noGrp="1"/>
          </p:cNvGraphicFramePr>
          <p:nvPr>
            <p:ph idx="1"/>
            <p:extLst>
              <p:ext uri="{D42A27DB-BD31-4B8C-83A1-F6EECF244321}">
                <p14:modId xmlns:p14="http://schemas.microsoft.com/office/powerpoint/2010/main" val="1075814610"/>
              </p:ext>
            </p:extLst>
          </p:nvPr>
        </p:nvGraphicFramePr>
        <p:xfrm>
          <a:off x="628650" y="1926266"/>
          <a:ext cx="78867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2165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9143998"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7201"/>
            <a:ext cx="84582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p:cNvSpPr>
            <a:spLocks noGrp="1"/>
          </p:cNvSpPr>
          <p:nvPr>
            <p:ph type="title"/>
          </p:nvPr>
        </p:nvSpPr>
        <p:spPr>
          <a:xfrm>
            <a:off x="857250" y="990599"/>
            <a:ext cx="7429500" cy="685800"/>
          </a:xfrm>
        </p:spPr>
        <p:txBody>
          <a:bodyPr anchor="t">
            <a:normAutofit/>
          </a:bodyPr>
          <a:lstStyle/>
          <a:p>
            <a:r>
              <a:rPr lang="en-GB" sz="3500"/>
              <a:t>What stays the same?</a:t>
            </a:r>
          </a:p>
        </p:txBody>
      </p:sp>
      <p:graphicFrame>
        <p:nvGraphicFramePr>
          <p:cNvPr id="5" name="Content Placeholder 2">
            <a:extLst>
              <a:ext uri="{FF2B5EF4-FFF2-40B4-BE49-F238E27FC236}">
                <a16:creationId xmlns:a16="http://schemas.microsoft.com/office/drawing/2014/main" id="{1C813C5E-057B-9506-AD0D-3780BCC8F348}"/>
              </a:ext>
            </a:extLst>
          </p:cNvPr>
          <p:cNvGraphicFramePr>
            <a:graphicFrameLocks noGrp="1"/>
          </p:cNvGraphicFramePr>
          <p:nvPr>
            <p:ph idx="1"/>
            <p:extLst>
              <p:ext uri="{D42A27DB-BD31-4B8C-83A1-F6EECF244321}">
                <p14:modId xmlns:p14="http://schemas.microsoft.com/office/powerpoint/2010/main" val="1600729075"/>
              </p:ext>
            </p:extLst>
          </p:nvPr>
        </p:nvGraphicFramePr>
        <p:xfrm>
          <a:off x="514350" y="2137228"/>
          <a:ext cx="8115300" cy="3733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541C6EF-AF34-F4D4-55F2-E0EBBA130A81}"/>
              </a:ext>
            </a:extLst>
          </p:cNvPr>
          <p:cNvPicPr>
            <a:picLocks noChangeAspect="1"/>
          </p:cNvPicPr>
          <p:nvPr/>
        </p:nvPicPr>
        <p:blipFill>
          <a:blip r:embed="rId2">
            <a:duotone>
              <a:schemeClr val="bg2">
                <a:shade val="45000"/>
                <a:satMod val="135000"/>
              </a:schemeClr>
              <a:prstClr val="white"/>
            </a:duotone>
          </a:blip>
          <a:srcRect/>
          <a:stretch>
            <a:fillRect/>
          </a:stretch>
        </p:blipFill>
        <p:spPr>
          <a:xfrm>
            <a:off x="20" y="10"/>
            <a:ext cx="9143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40740F-DB5E-AF6A-4E26-9798111AAA1E}"/>
              </a:ext>
            </a:extLst>
          </p:cNvPr>
          <p:cNvSpPr>
            <a:spLocks noGrp="1"/>
          </p:cNvSpPr>
          <p:nvPr>
            <p:ph type="title"/>
          </p:nvPr>
        </p:nvSpPr>
        <p:spPr>
          <a:xfrm>
            <a:off x="628650" y="365125"/>
            <a:ext cx="7886700" cy="1325563"/>
          </a:xfrm>
        </p:spPr>
        <p:txBody>
          <a:bodyPr>
            <a:normAutofit/>
          </a:bodyPr>
          <a:lstStyle/>
          <a:p>
            <a:r>
              <a:rPr lang="en-GB" dirty="0"/>
              <a:t>What happens next?</a:t>
            </a:r>
          </a:p>
        </p:txBody>
      </p:sp>
      <p:graphicFrame>
        <p:nvGraphicFramePr>
          <p:cNvPr id="5" name="Content Placeholder 2">
            <a:extLst>
              <a:ext uri="{FF2B5EF4-FFF2-40B4-BE49-F238E27FC236}">
                <a16:creationId xmlns:a16="http://schemas.microsoft.com/office/drawing/2014/main" id="{D3F9B4C2-327D-EE39-B9EF-14C46F908AEF}"/>
              </a:ext>
            </a:extLst>
          </p:cNvPr>
          <p:cNvGraphicFramePr>
            <a:graphicFrameLocks noGrp="1"/>
          </p:cNvGraphicFramePr>
          <p:nvPr>
            <p:ph idx="1"/>
            <p:extLst>
              <p:ext uri="{D42A27DB-BD31-4B8C-83A1-F6EECF244321}">
                <p14:modId xmlns:p14="http://schemas.microsoft.com/office/powerpoint/2010/main" val="83753488"/>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79050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9F23E05-E5C5-497C-A842-7BD21B207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6"/>
            <a:ext cx="7886700" cy="1306440"/>
          </a:xfrm>
        </p:spPr>
        <p:txBody>
          <a:bodyPr>
            <a:normAutofit/>
          </a:bodyPr>
          <a:lstStyle/>
          <a:p>
            <a:r>
              <a:rPr lang="en-GB" sz="3500" dirty="0"/>
              <a:t>What happens after the Consultation</a:t>
            </a:r>
          </a:p>
        </p:txBody>
      </p:sp>
      <p:pic>
        <p:nvPicPr>
          <p:cNvPr id="6" name="Picture 5" descr="A close-up of several blue paper&#10;&#10;AI-generated content may be incorrect.">
            <a:extLst>
              <a:ext uri="{FF2B5EF4-FFF2-40B4-BE49-F238E27FC236}">
                <a16:creationId xmlns:a16="http://schemas.microsoft.com/office/drawing/2014/main" id="{98602C4E-61F3-C035-2F72-C6ED6031196B}"/>
              </a:ext>
            </a:extLst>
          </p:cNvPr>
          <p:cNvPicPr>
            <a:picLocks noChangeAspect="1"/>
          </p:cNvPicPr>
          <p:nvPr/>
        </p:nvPicPr>
        <p:blipFill>
          <a:blip r:embed="rId3"/>
          <a:srcRect l="36111" r="18716" b="1"/>
          <a:stretch>
            <a:fillRect/>
          </a:stretch>
        </p:blipFill>
        <p:spPr>
          <a:xfrm>
            <a:off x="5991972" y="1843285"/>
            <a:ext cx="2523376" cy="3728611"/>
          </a:xfrm>
          <a:prstGeom prst="rect">
            <a:avLst/>
          </a:prstGeom>
        </p:spPr>
      </p:pic>
      <p:graphicFrame>
        <p:nvGraphicFramePr>
          <p:cNvPr id="5" name="Content Placeholder 2">
            <a:extLst>
              <a:ext uri="{FF2B5EF4-FFF2-40B4-BE49-F238E27FC236}">
                <a16:creationId xmlns:a16="http://schemas.microsoft.com/office/drawing/2014/main" id="{898690CC-4199-12E7-5596-402A22731810}"/>
              </a:ext>
            </a:extLst>
          </p:cNvPr>
          <p:cNvGraphicFramePr>
            <a:graphicFrameLocks noGrp="1"/>
          </p:cNvGraphicFramePr>
          <p:nvPr>
            <p:ph idx="1"/>
            <p:extLst>
              <p:ext uri="{D42A27DB-BD31-4B8C-83A1-F6EECF244321}">
                <p14:modId xmlns:p14="http://schemas.microsoft.com/office/powerpoint/2010/main" val="469222076"/>
              </p:ext>
            </p:extLst>
          </p:nvPr>
        </p:nvGraphicFramePr>
        <p:xfrm>
          <a:off x="628650" y="1825625"/>
          <a:ext cx="5035549" cy="43014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en-GB" sz="4700"/>
              <a:t>Key messages</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1865313"/>
            <a:ext cx="7818120" cy="18288"/>
          </a:xfrm>
          <a:custGeom>
            <a:avLst/>
            <a:gdLst>
              <a:gd name="connsiteX0" fmla="*/ 0 w 7818120"/>
              <a:gd name="connsiteY0" fmla="*/ 0 h 18288"/>
              <a:gd name="connsiteX1" fmla="*/ 416966 w 7818120"/>
              <a:gd name="connsiteY1" fmla="*/ 0 h 18288"/>
              <a:gd name="connsiteX2" fmla="*/ 1146658 w 7818120"/>
              <a:gd name="connsiteY2" fmla="*/ 0 h 18288"/>
              <a:gd name="connsiteX3" fmla="*/ 1563624 w 7818120"/>
              <a:gd name="connsiteY3" fmla="*/ 0 h 18288"/>
              <a:gd name="connsiteX4" fmla="*/ 2136953 w 7818120"/>
              <a:gd name="connsiteY4" fmla="*/ 0 h 18288"/>
              <a:gd name="connsiteX5" fmla="*/ 2944825 w 7818120"/>
              <a:gd name="connsiteY5" fmla="*/ 0 h 18288"/>
              <a:gd name="connsiteX6" fmla="*/ 3596335 w 7818120"/>
              <a:gd name="connsiteY6" fmla="*/ 0 h 18288"/>
              <a:gd name="connsiteX7" fmla="*/ 4326026 w 7818120"/>
              <a:gd name="connsiteY7" fmla="*/ 0 h 18288"/>
              <a:gd name="connsiteX8" fmla="*/ 4899355 w 7818120"/>
              <a:gd name="connsiteY8" fmla="*/ 0 h 18288"/>
              <a:gd name="connsiteX9" fmla="*/ 5550865 w 7818120"/>
              <a:gd name="connsiteY9" fmla="*/ 0 h 18288"/>
              <a:gd name="connsiteX10" fmla="*/ 6358738 w 7818120"/>
              <a:gd name="connsiteY10" fmla="*/ 0 h 18288"/>
              <a:gd name="connsiteX11" fmla="*/ 6853885 w 7818120"/>
              <a:gd name="connsiteY11" fmla="*/ 0 h 18288"/>
              <a:gd name="connsiteX12" fmla="*/ 7818120 w 7818120"/>
              <a:gd name="connsiteY12" fmla="*/ 0 h 18288"/>
              <a:gd name="connsiteX13" fmla="*/ 7818120 w 7818120"/>
              <a:gd name="connsiteY13" fmla="*/ 18288 h 18288"/>
              <a:gd name="connsiteX14" fmla="*/ 7244791 w 7818120"/>
              <a:gd name="connsiteY14" fmla="*/ 18288 h 18288"/>
              <a:gd name="connsiteX15" fmla="*/ 6827825 w 7818120"/>
              <a:gd name="connsiteY15" fmla="*/ 18288 h 18288"/>
              <a:gd name="connsiteX16" fmla="*/ 6176315 w 7818120"/>
              <a:gd name="connsiteY16" fmla="*/ 18288 h 18288"/>
              <a:gd name="connsiteX17" fmla="*/ 5681167 w 7818120"/>
              <a:gd name="connsiteY17" fmla="*/ 18288 h 18288"/>
              <a:gd name="connsiteX18" fmla="*/ 5029657 w 7818120"/>
              <a:gd name="connsiteY18" fmla="*/ 18288 h 18288"/>
              <a:gd name="connsiteX19" fmla="*/ 4378147 w 7818120"/>
              <a:gd name="connsiteY19" fmla="*/ 18288 h 18288"/>
              <a:gd name="connsiteX20" fmla="*/ 3726637 w 7818120"/>
              <a:gd name="connsiteY20" fmla="*/ 18288 h 18288"/>
              <a:gd name="connsiteX21" fmla="*/ 3075127 w 7818120"/>
              <a:gd name="connsiteY21" fmla="*/ 18288 h 18288"/>
              <a:gd name="connsiteX22" fmla="*/ 2501798 w 7818120"/>
              <a:gd name="connsiteY22" fmla="*/ 18288 h 18288"/>
              <a:gd name="connsiteX23" fmla="*/ 1772107 w 7818120"/>
              <a:gd name="connsiteY23" fmla="*/ 18288 h 18288"/>
              <a:gd name="connsiteX24" fmla="*/ 1120597 w 7818120"/>
              <a:gd name="connsiteY24" fmla="*/ 18288 h 18288"/>
              <a:gd name="connsiteX25" fmla="*/ 0 w 7818120"/>
              <a:gd name="connsiteY25" fmla="*/ 18288 h 18288"/>
              <a:gd name="connsiteX26" fmla="*/ 0 w 7818120"/>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818120" h="18288" fill="none" extrusionOk="0">
                <a:moveTo>
                  <a:pt x="0" y="0"/>
                </a:moveTo>
                <a:cubicBezTo>
                  <a:pt x="121520" y="-12182"/>
                  <a:pt x="211324" y="18247"/>
                  <a:pt x="416966" y="0"/>
                </a:cubicBezTo>
                <a:cubicBezTo>
                  <a:pt x="622608" y="-18247"/>
                  <a:pt x="891241" y="-13744"/>
                  <a:pt x="1146658" y="0"/>
                </a:cubicBezTo>
                <a:cubicBezTo>
                  <a:pt x="1402075" y="13744"/>
                  <a:pt x="1378880" y="-8543"/>
                  <a:pt x="1563624" y="0"/>
                </a:cubicBezTo>
                <a:cubicBezTo>
                  <a:pt x="1748368" y="8543"/>
                  <a:pt x="1972300" y="7443"/>
                  <a:pt x="2136953" y="0"/>
                </a:cubicBezTo>
                <a:cubicBezTo>
                  <a:pt x="2301606" y="-7443"/>
                  <a:pt x="2679634" y="12382"/>
                  <a:pt x="2944825" y="0"/>
                </a:cubicBezTo>
                <a:cubicBezTo>
                  <a:pt x="3210016" y="-12382"/>
                  <a:pt x="3409232" y="17967"/>
                  <a:pt x="3596335" y="0"/>
                </a:cubicBezTo>
                <a:cubicBezTo>
                  <a:pt x="3783438" y="-17967"/>
                  <a:pt x="4002523" y="-28578"/>
                  <a:pt x="4326026" y="0"/>
                </a:cubicBezTo>
                <a:cubicBezTo>
                  <a:pt x="4649529" y="28578"/>
                  <a:pt x="4777384" y="-3624"/>
                  <a:pt x="4899355" y="0"/>
                </a:cubicBezTo>
                <a:cubicBezTo>
                  <a:pt x="5021326" y="3624"/>
                  <a:pt x="5317653" y="1281"/>
                  <a:pt x="5550865" y="0"/>
                </a:cubicBezTo>
                <a:cubicBezTo>
                  <a:pt x="5784077" y="-1281"/>
                  <a:pt x="6142956" y="-39637"/>
                  <a:pt x="6358738" y="0"/>
                </a:cubicBezTo>
                <a:cubicBezTo>
                  <a:pt x="6574520" y="39637"/>
                  <a:pt x="6724785" y="-4460"/>
                  <a:pt x="6853885" y="0"/>
                </a:cubicBezTo>
                <a:cubicBezTo>
                  <a:pt x="6982985" y="4460"/>
                  <a:pt x="7403044" y="-1955"/>
                  <a:pt x="7818120" y="0"/>
                </a:cubicBezTo>
                <a:cubicBezTo>
                  <a:pt x="7817988" y="7702"/>
                  <a:pt x="7817908" y="13511"/>
                  <a:pt x="7818120" y="18288"/>
                </a:cubicBezTo>
                <a:cubicBezTo>
                  <a:pt x="7698847" y="-3267"/>
                  <a:pt x="7390924" y="22979"/>
                  <a:pt x="7244791" y="18288"/>
                </a:cubicBezTo>
                <a:cubicBezTo>
                  <a:pt x="7098658" y="13597"/>
                  <a:pt x="6952735" y="29357"/>
                  <a:pt x="6827825" y="18288"/>
                </a:cubicBezTo>
                <a:cubicBezTo>
                  <a:pt x="6702915" y="7219"/>
                  <a:pt x="6338661" y="34530"/>
                  <a:pt x="6176315" y="18288"/>
                </a:cubicBezTo>
                <a:cubicBezTo>
                  <a:pt x="6013969" y="2047"/>
                  <a:pt x="5850602" y="6362"/>
                  <a:pt x="5681167" y="18288"/>
                </a:cubicBezTo>
                <a:cubicBezTo>
                  <a:pt x="5511732" y="30214"/>
                  <a:pt x="5312143" y="419"/>
                  <a:pt x="5029657" y="18288"/>
                </a:cubicBezTo>
                <a:cubicBezTo>
                  <a:pt x="4747171" y="36158"/>
                  <a:pt x="4655062" y="30740"/>
                  <a:pt x="4378147" y="18288"/>
                </a:cubicBezTo>
                <a:cubicBezTo>
                  <a:pt x="4101232" y="5837"/>
                  <a:pt x="4037646" y="44706"/>
                  <a:pt x="3726637" y="18288"/>
                </a:cubicBezTo>
                <a:cubicBezTo>
                  <a:pt x="3415628" y="-8130"/>
                  <a:pt x="3321756" y="45507"/>
                  <a:pt x="3075127" y="18288"/>
                </a:cubicBezTo>
                <a:cubicBezTo>
                  <a:pt x="2828498" y="-8931"/>
                  <a:pt x="2684733" y="14853"/>
                  <a:pt x="2501798" y="18288"/>
                </a:cubicBezTo>
                <a:cubicBezTo>
                  <a:pt x="2318863" y="21723"/>
                  <a:pt x="2121844" y="-13013"/>
                  <a:pt x="1772107" y="18288"/>
                </a:cubicBezTo>
                <a:cubicBezTo>
                  <a:pt x="1422370" y="49589"/>
                  <a:pt x="1431548" y="31666"/>
                  <a:pt x="1120597" y="18288"/>
                </a:cubicBezTo>
                <a:cubicBezTo>
                  <a:pt x="809646" y="4911"/>
                  <a:pt x="246393" y="56240"/>
                  <a:pt x="0" y="18288"/>
                </a:cubicBezTo>
                <a:cubicBezTo>
                  <a:pt x="129" y="13298"/>
                  <a:pt x="-675" y="6857"/>
                  <a:pt x="0" y="0"/>
                </a:cubicBezTo>
                <a:close/>
              </a:path>
              <a:path w="7818120" h="18288" stroke="0" extrusionOk="0">
                <a:moveTo>
                  <a:pt x="0" y="0"/>
                </a:moveTo>
                <a:cubicBezTo>
                  <a:pt x="177487" y="-4302"/>
                  <a:pt x="287499" y="4997"/>
                  <a:pt x="573329" y="0"/>
                </a:cubicBezTo>
                <a:cubicBezTo>
                  <a:pt x="859159" y="-4997"/>
                  <a:pt x="821965" y="-336"/>
                  <a:pt x="990295" y="0"/>
                </a:cubicBezTo>
                <a:cubicBezTo>
                  <a:pt x="1158625" y="336"/>
                  <a:pt x="1587918" y="-4681"/>
                  <a:pt x="1798168" y="0"/>
                </a:cubicBezTo>
                <a:cubicBezTo>
                  <a:pt x="2008418" y="4681"/>
                  <a:pt x="2088841" y="-2754"/>
                  <a:pt x="2371496" y="0"/>
                </a:cubicBezTo>
                <a:cubicBezTo>
                  <a:pt x="2654151" y="2754"/>
                  <a:pt x="2701462" y="-24976"/>
                  <a:pt x="2944825" y="0"/>
                </a:cubicBezTo>
                <a:cubicBezTo>
                  <a:pt x="3188188" y="24976"/>
                  <a:pt x="3511636" y="25407"/>
                  <a:pt x="3752698" y="0"/>
                </a:cubicBezTo>
                <a:cubicBezTo>
                  <a:pt x="3993760" y="-25407"/>
                  <a:pt x="4107153" y="6432"/>
                  <a:pt x="4247845" y="0"/>
                </a:cubicBezTo>
                <a:cubicBezTo>
                  <a:pt x="4388537" y="-6432"/>
                  <a:pt x="4835598" y="-5108"/>
                  <a:pt x="5055718" y="0"/>
                </a:cubicBezTo>
                <a:cubicBezTo>
                  <a:pt x="5275838" y="5108"/>
                  <a:pt x="5461006" y="-24536"/>
                  <a:pt x="5863590" y="0"/>
                </a:cubicBezTo>
                <a:cubicBezTo>
                  <a:pt x="6266174" y="24536"/>
                  <a:pt x="6355549" y="-19657"/>
                  <a:pt x="6515100" y="0"/>
                </a:cubicBezTo>
                <a:cubicBezTo>
                  <a:pt x="6674651" y="19657"/>
                  <a:pt x="7275423" y="-57462"/>
                  <a:pt x="7818120" y="0"/>
                </a:cubicBezTo>
                <a:cubicBezTo>
                  <a:pt x="7818132" y="8833"/>
                  <a:pt x="7818660" y="9830"/>
                  <a:pt x="7818120" y="18288"/>
                </a:cubicBezTo>
                <a:cubicBezTo>
                  <a:pt x="7610240" y="4606"/>
                  <a:pt x="7521789" y="7721"/>
                  <a:pt x="7401154" y="18288"/>
                </a:cubicBezTo>
                <a:cubicBezTo>
                  <a:pt x="7280519" y="28855"/>
                  <a:pt x="6930719" y="4225"/>
                  <a:pt x="6593281" y="18288"/>
                </a:cubicBezTo>
                <a:cubicBezTo>
                  <a:pt x="6255843" y="32351"/>
                  <a:pt x="6286682" y="1162"/>
                  <a:pt x="6098134" y="18288"/>
                </a:cubicBezTo>
                <a:cubicBezTo>
                  <a:pt x="5909586" y="35414"/>
                  <a:pt x="5602789" y="48596"/>
                  <a:pt x="5446624" y="18288"/>
                </a:cubicBezTo>
                <a:cubicBezTo>
                  <a:pt x="5290459" y="-12020"/>
                  <a:pt x="4917039" y="21960"/>
                  <a:pt x="4638751" y="18288"/>
                </a:cubicBezTo>
                <a:cubicBezTo>
                  <a:pt x="4360463" y="14616"/>
                  <a:pt x="4304690" y="5450"/>
                  <a:pt x="3987241" y="18288"/>
                </a:cubicBezTo>
                <a:cubicBezTo>
                  <a:pt x="3669792" y="31127"/>
                  <a:pt x="3758742" y="32551"/>
                  <a:pt x="3570275" y="18288"/>
                </a:cubicBezTo>
                <a:cubicBezTo>
                  <a:pt x="3381808" y="4025"/>
                  <a:pt x="3267153" y="36200"/>
                  <a:pt x="3075127" y="18288"/>
                </a:cubicBezTo>
                <a:cubicBezTo>
                  <a:pt x="2883101" y="376"/>
                  <a:pt x="2665825" y="10973"/>
                  <a:pt x="2267255" y="18288"/>
                </a:cubicBezTo>
                <a:cubicBezTo>
                  <a:pt x="1868685" y="25603"/>
                  <a:pt x="1884698" y="28410"/>
                  <a:pt x="1615745" y="18288"/>
                </a:cubicBezTo>
                <a:cubicBezTo>
                  <a:pt x="1346792" y="8167"/>
                  <a:pt x="1320952" y="10430"/>
                  <a:pt x="1120597" y="18288"/>
                </a:cubicBezTo>
                <a:cubicBezTo>
                  <a:pt x="920242" y="26146"/>
                  <a:pt x="556507" y="50790"/>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61EDB144-4B56-BCA8-BCCB-6F1A906B2DAD}"/>
              </a:ext>
            </a:extLst>
          </p:cNvPr>
          <p:cNvGraphicFramePr>
            <a:graphicFrameLocks noGrp="1"/>
          </p:cNvGraphicFramePr>
          <p:nvPr>
            <p:ph idx="1"/>
            <p:extLst>
              <p:ext uri="{D42A27DB-BD31-4B8C-83A1-F6EECF244321}">
                <p14:modId xmlns:p14="http://schemas.microsoft.com/office/powerpoint/2010/main" val="1331537226"/>
              </p:ext>
            </p:extLst>
          </p:nvPr>
        </p:nvGraphicFramePr>
        <p:xfrm>
          <a:off x="628650" y="2228087"/>
          <a:ext cx="78867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DC6BEC6B-5C77-412D-B45A-5B0F46FED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176214"/>
            <a:ext cx="7886700" cy="1481188"/>
          </a:xfrm>
        </p:spPr>
        <p:txBody>
          <a:bodyPr>
            <a:normAutofit/>
          </a:bodyPr>
          <a:lstStyle/>
          <a:p>
            <a:r>
              <a:rPr lang="en-GB" sz="3500"/>
              <a:t>What is a White Paper?</a:t>
            </a:r>
          </a:p>
        </p:txBody>
      </p:sp>
      <p:pic>
        <p:nvPicPr>
          <p:cNvPr id="1026" name="Picture 2" descr="White Paper SEND reforms: Schools face ...">
            <a:extLst>
              <a:ext uri="{FF2B5EF4-FFF2-40B4-BE49-F238E27FC236}">
                <a16:creationId xmlns:a16="http://schemas.microsoft.com/office/drawing/2014/main" id="{2AD57E67-18C2-7DE0-14C2-E0301A02F7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5" r="26990"/>
          <a:stretch>
            <a:fillRect/>
          </a:stretch>
        </p:blipFill>
        <p:spPr bwMode="auto">
          <a:xfrm>
            <a:off x="3893346" y="1847129"/>
            <a:ext cx="4622002" cy="427267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ontent Placeholder 2">
            <a:extLst>
              <a:ext uri="{FF2B5EF4-FFF2-40B4-BE49-F238E27FC236}">
                <a16:creationId xmlns:a16="http://schemas.microsoft.com/office/drawing/2014/main" id="{D0016A2F-1C67-225E-F6F5-AE72DAEEB465}"/>
              </a:ext>
            </a:extLst>
          </p:cNvPr>
          <p:cNvGraphicFramePr>
            <a:graphicFrameLocks noGrp="1"/>
          </p:cNvGraphicFramePr>
          <p:nvPr>
            <p:ph idx="1"/>
            <p:extLst>
              <p:ext uri="{D42A27DB-BD31-4B8C-83A1-F6EECF244321}">
                <p14:modId xmlns:p14="http://schemas.microsoft.com/office/powerpoint/2010/main" val="2259281936"/>
              </p:ext>
            </p:extLst>
          </p:nvPr>
        </p:nvGraphicFramePr>
        <p:xfrm>
          <a:off x="628650" y="1847128"/>
          <a:ext cx="2993226" cy="42726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060682"/>
            <a:ext cx="2765280" cy="2368317"/>
          </a:xfrm>
        </p:spPr>
        <p:txBody>
          <a:bodyPr anchor="t">
            <a:normAutofit/>
          </a:bodyPr>
          <a:lstStyle/>
          <a:p>
            <a:r>
              <a:rPr lang="en-GB" sz="2800"/>
              <a:t>Why change the SEND system?</a:t>
            </a:r>
          </a:p>
        </p:txBody>
      </p:sp>
      <p:pic>
        <p:nvPicPr>
          <p:cNvPr id="2050" name="Picture 2" descr="The SEND system is not broken. It's ...">
            <a:extLst>
              <a:ext uri="{FF2B5EF4-FFF2-40B4-BE49-F238E27FC236}">
                <a16:creationId xmlns:a16="http://schemas.microsoft.com/office/drawing/2014/main" id="{AC2390D2-AB88-C871-B307-7A6DF7844F1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7225" y="4210889"/>
            <a:ext cx="2736705" cy="1438977"/>
          </a:xfrm>
          <a:prstGeom prst="rect">
            <a:avLst/>
          </a:prstGeom>
          <a:noFill/>
          <a:extLst>
            <a:ext uri="{909E8E84-426E-40DD-AFC4-6F175D3DCCD1}">
              <a14:hiddenFill xmlns:a14="http://schemas.microsoft.com/office/drawing/2010/main">
                <a:solidFill>
                  <a:srgbClr val="FFFFFF"/>
                </a:solidFill>
              </a14:hiddenFill>
            </a:ext>
          </a:extLst>
        </p:spPr>
      </p:pic>
      <p:grpSp>
        <p:nvGrpSpPr>
          <p:cNvPr id="2055" name="Group 2054">
            <a:extLst>
              <a:ext uri="{FF2B5EF4-FFF2-40B4-BE49-F238E27FC236}">
                <a16:creationId xmlns:a16="http://schemas.microsoft.com/office/drawing/2014/main" id="{7D2D829D-2830-5F07-E40B-C351944AB1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051478" y="0"/>
            <a:ext cx="92522" cy="6858000"/>
            <a:chOff x="12068638" y="0"/>
            <a:chExt cx="123362" cy="6858000"/>
          </a:xfrm>
        </p:grpSpPr>
        <p:sp>
          <p:nvSpPr>
            <p:cNvPr id="2056" name="Rectangle 2055">
              <a:extLst>
                <a:ext uri="{FF2B5EF4-FFF2-40B4-BE49-F238E27FC236}">
                  <a16:creationId xmlns:a16="http://schemas.microsoft.com/office/drawing/2014/main" id="{521FC5EF-435E-F74E-11C5-A935C7066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Rectangle 2056">
              <a:extLst>
                <a:ext uri="{FF2B5EF4-FFF2-40B4-BE49-F238E27FC236}">
                  <a16:creationId xmlns:a16="http://schemas.microsoft.com/office/drawing/2014/main" id="{BCF3CE81-94AA-585B-379D-CB757AFCC4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8" name="Content Placeholder 2">
            <a:extLst>
              <a:ext uri="{FF2B5EF4-FFF2-40B4-BE49-F238E27FC236}">
                <a16:creationId xmlns:a16="http://schemas.microsoft.com/office/drawing/2014/main" id="{CF0A8D13-22AB-00DA-F0D0-ADD925D180C5}"/>
              </a:ext>
            </a:extLst>
          </p:cNvPr>
          <p:cNvGraphicFramePr>
            <a:graphicFrameLocks noGrp="1"/>
          </p:cNvGraphicFramePr>
          <p:nvPr>
            <p:ph idx="1"/>
            <p:extLst>
              <p:ext uri="{D42A27DB-BD31-4B8C-83A1-F6EECF244321}">
                <p14:modId xmlns:p14="http://schemas.microsoft.com/office/powerpoint/2010/main" val="2548799948"/>
              </p:ext>
            </p:extLst>
          </p:nvPr>
        </p:nvGraphicFramePr>
        <p:xfrm>
          <a:off x="3317736" y="825389"/>
          <a:ext cx="5197614" cy="51563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060682"/>
            <a:ext cx="2765280" cy="2368317"/>
          </a:xfrm>
        </p:spPr>
        <p:txBody>
          <a:bodyPr anchor="t">
            <a:normAutofit/>
          </a:bodyPr>
          <a:lstStyle/>
          <a:p>
            <a:r>
              <a:rPr lang="en-GB" sz="2800"/>
              <a:t>Aims of the White Paper</a:t>
            </a:r>
          </a:p>
        </p:txBody>
      </p:sp>
      <p:pic>
        <p:nvPicPr>
          <p:cNvPr id="3074" name="Picture 2" descr="Aims and Objectives - Development of a ...">
            <a:extLst>
              <a:ext uri="{FF2B5EF4-FFF2-40B4-BE49-F238E27FC236}">
                <a16:creationId xmlns:a16="http://schemas.microsoft.com/office/drawing/2014/main" id="{F723330A-FA09-C961-C463-F4C58F7467F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7225" y="4124362"/>
            <a:ext cx="2736705" cy="1612031"/>
          </a:xfrm>
          <a:prstGeom prst="rect">
            <a:avLst/>
          </a:prstGeom>
          <a:noFill/>
          <a:extLst>
            <a:ext uri="{909E8E84-426E-40DD-AFC4-6F175D3DCCD1}">
              <a14:hiddenFill xmlns:a14="http://schemas.microsoft.com/office/drawing/2010/main">
                <a:solidFill>
                  <a:srgbClr val="FFFFFF"/>
                </a:solidFill>
              </a14:hiddenFill>
            </a:ext>
          </a:extLst>
        </p:spPr>
      </p:pic>
      <p:grpSp>
        <p:nvGrpSpPr>
          <p:cNvPr id="3079" name="Group 3078">
            <a:extLst>
              <a:ext uri="{FF2B5EF4-FFF2-40B4-BE49-F238E27FC236}">
                <a16:creationId xmlns:a16="http://schemas.microsoft.com/office/drawing/2014/main" id="{7D2D829D-2830-5F07-E40B-C351944AB1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051478" y="0"/>
            <a:ext cx="92522" cy="6858000"/>
            <a:chOff x="12068638" y="0"/>
            <a:chExt cx="123362" cy="6858000"/>
          </a:xfrm>
        </p:grpSpPr>
        <p:sp>
          <p:nvSpPr>
            <p:cNvPr id="3080" name="Rectangle 3079">
              <a:extLst>
                <a:ext uri="{FF2B5EF4-FFF2-40B4-BE49-F238E27FC236}">
                  <a16:creationId xmlns:a16="http://schemas.microsoft.com/office/drawing/2014/main" id="{521FC5EF-435E-F74E-11C5-A935C7066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BCF3CE81-94AA-585B-379D-CB757AFCC4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Content Placeholder 2">
            <a:extLst>
              <a:ext uri="{FF2B5EF4-FFF2-40B4-BE49-F238E27FC236}">
                <a16:creationId xmlns:a16="http://schemas.microsoft.com/office/drawing/2014/main" id="{957F7F42-BF4D-767D-237D-B4EE2BE9A0A2}"/>
              </a:ext>
            </a:extLst>
          </p:cNvPr>
          <p:cNvGraphicFramePr>
            <a:graphicFrameLocks noGrp="1"/>
          </p:cNvGraphicFramePr>
          <p:nvPr>
            <p:ph idx="1"/>
            <p:extLst>
              <p:ext uri="{D42A27DB-BD31-4B8C-83A1-F6EECF244321}">
                <p14:modId xmlns:p14="http://schemas.microsoft.com/office/powerpoint/2010/main" val="4273066061"/>
              </p:ext>
            </p:extLst>
          </p:nvPr>
        </p:nvGraphicFramePr>
        <p:xfrm>
          <a:off x="4011064" y="1035843"/>
          <a:ext cx="4504285" cy="49458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How will children be supported?</a:t>
            </a:r>
            <a:br>
              <a:rPr lang="en-GB" dirty="0"/>
            </a:br>
            <a:endParaRPr dirty="0"/>
          </a:p>
        </p:txBody>
      </p:sp>
      <p:sp>
        <p:nvSpPr>
          <p:cNvPr id="3" name="Content Placeholder 2"/>
          <p:cNvSpPr>
            <a:spLocks noGrp="1"/>
          </p:cNvSpPr>
          <p:nvPr>
            <p:ph idx="1"/>
          </p:nvPr>
        </p:nvSpPr>
        <p:spPr>
          <a:xfrm>
            <a:off x="457200" y="1986594"/>
            <a:ext cx="8229600" cy="3099742"/>
          </a:xfrm>
        </p:spPr>
        <p:txBody>
          <a:bodyPr>
            <a:normAutofit/>
          </a:bodyPr>
          <a:lstStyle/>
          <a:p>
            <a:pPr marL="0" indent="0">
              <a:buNone/>
            </a:pPr>
            <a:endParaRPr lang="en-GB" dirty="0"/>
          </a:p>
          <a:p>
            <a:pPr marL="0" indent="0">
              <a:buNone/>
            </a:pPr>
            <a:endParaRPr lang="en-GB" dirty="0"/>
          </a:p>
        </p:txBody>
      </p:sp>
      <p:sp>
        <p:nvSpPr>
          <p:cNvPr id="4" name="TextBox 3">
            <a:extLst>
              <a:ext uri="{FF2B5EF4-FFF2-40B4-BE49-F238E27FC236}">
                <a16:creationId xmlns:a16="http://schemas.microsoft.com/office/drawing/2014/main" id="{E1BCE919-877D-E5A9-0189-281ECF3033B6}"/>
              </a:ext>
            </a:extLst>
          </p:cNvPr>
          <p:cNvSpPr txBox="1"/>
          <p:nvPr/>
        </p:nvSpPr>
        <p:spPr>
          <a:xfrm>
            <a:off x="631179" y="1048504"/>
            <a:ext cx="8229600" cy="1231106"/>
          </a:xfrm>
          <a:prstGeom prst="rect">
            <a:avLst/>
          </a:prstGeom>
          <a:noFill/>
        </p:spPr>
        <p:txBody>
          <a:bodyPr wrap="square" rtlCol="0">
            <a:spAutoFit/>
          </a:bodyPr>
          <a:lstStyle/>
          <a:p>
            <a:pPr algn="ctr"/>
            <a:r>
              <a:rPr lang="en-GB" sz="2800" dirty="0"/>
              <a:t>Support would be organised in 3 layers</a:t>
            </a:r>
          </a:p>
          <a:p>
            <a:pPr algn="ctr"/>
            <a:r>
              <a:rPr lang="en-GB" sz="2800" dirty="0"/>
              <a:t>Help and support increases as a child’s needs increase. </a:t>
            </a:r>
          </a:p>
          <a:p>
            <a:endParaRPr lang="en-GB" dirty="0"/>
          </a:p>
        </p:txBody>
      </p:sp>
      <p:pic>
        <p:nvPicPr>
          <p:cNvPr id="1026" name="Picture 2" descr="Schools white paper: The key SEND reform policies">
            <a:extLst>
              <a:ext uri="{FF2B5EF4-FFF2-40B4-BE49-F238E27FC236}">
                <a16:creationId xmlns:a16="http://schemas.microsoft.com/office/drawing/2014/main" id="{719446F7-85D0-28CD-1727-6B956BC417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179" r="59115"/>
          <a:stretch>
            <a:fillRect/>
          </a:stretch>
        </p:blipFill>
        <p:spPr bwMode="auto">
          <a:xfrm>
            <a:off x="2180802" y="2341576"/>
            <a:ext cx="3738520" cy="42417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C110E0-B2AB-D8A5-C6F5-960FC864C131}"/>
              </a:ext>
            </a:extLst>
          </p:cNvPr>
          <p:cNvSpPr>
            <a:spLocks noGrp="1"/>
          </p:cNvSpPr>
          <p:nvPr>
            <p:ph type="title"/>
          </p:nvPr>
        </p:nvSpPr>
        <p:spPr>
          <a:xfrm>
            <a:off x="473202" y="640080"/>
            <a:ext cx="3614166" cy="1481328"/>
          </a:xfrm>
        </p:spPr>
        <p:txBody>
          <a:bodyPr vert="horz" lIns="91440" tIns="45720" rIns="91440" bIns="45720" rtlCol="0" anchor="b">
            <a:normAutofit/>
          </a:bodyPr>
          <a:lstStyle/>
          <a:p>
            <a:pPr algn="l" defTabSz="914400">
              <a:lnSpc>
                <a:spcPct val="90000"/>
              </a:lnSpc>
            </a:pPr>
            <a:r>
              <a:rPr lang="en-US" sz="4700" kern="1200">
                <a:solidFill>
                  <a:schemeClr val="tx1"/>
                </a:solidFill>
                <a:latin typeface="+mj-lt"/>
                <a:ea typeface="+mj-ea"/>
                <a:cs typeface="+mj-cs"/>
              </a:rPr>
              <a:t>Targeted Support</a:t>
            </a:r>
          </a:p>
        </p:txBody>
      </p:sp>
      <p:sp>
        <p:nvSpPr>
          <p:cNvPr id="28"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372868"/>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905D313-D9A4-682E-597A-5F2F7588CFE3}"/>
              </a:ext>
            </a:extLst>
          </p:cNvPr>
          <p:cNvSpPr txBox="1"/>
          <p:nvPr/>
        </p:nvSpPr>
        <p:spPr>
          <a:xfrm>
            <a:off x="473202" y="2660904"/>
            <a:ext cx="3614166" cy="3547872"/>
          </a:xfrm>
          <a:prstGeom prst="rect">
            <a:avLst/>
          </a:prstGeom>
        </p:spPr>
        <p:txBody>
          <a:bodyPr vert="horz" lIns="91440" tIns="45720" rIns="91440" bIns="45720" rtlCol="0" anchor="t">
            <a:normAutofit/>
          </a:bodyPr>
          <a:lstStyle/>
          <a:p>
            <a:pPr indent="-228600" defTabSz="914400">
              <a:lnSpc>
                <a:spcPct val="90000"/>
              </a:lnSpc>
              <a:spcAft>
                <a:spcPts val="600"/>
              </a:spcAft>
              <a:buFont typeface="Arial" panose="020B0604020202020204" pitchFamily="34" charset="0"/>
              <a:buChar char="•"/>
            </a:pPr>
            <a:r>
              <a:rPr lang="en-US" sz="1900" dirty="0"/>
              <a:t>Early help and support, written in an ‘Individual Support Plan’ written with parents</a:t>
            </a:r>
          </a:p>
          <a:p>
            <a:pPr indent="-228600" defTabSz="914400">
              <a:lnSpc>
                <a:spcPct val="90000"/>
              </a:lnSpc>
              <a:spcAft>
                <a:spcPts val="600"/>
              </a:spcAft>
              <a:buFont typeface="Arial" panose="020B0604020202020204" pitchFamily="34" charset="0"/>
              <a:buChar char="•"/>
            </a:pPr>
            <a:r>
              <a:rPr lang="en-US" sz="1900" dirty="0"/>
              <a:t>It may include structured support such as speech and language support in small groups or help with sensory needs </a:t>
            </a:r>
          </a:p>
          <a:p>
            <a:pPr indent="-228600" defTabSz="914400">
              <a:lnSpc>
                <a:spcPct val="90000"/>
              </a:lnSpc>
              <a:spcAft>
                <a:spcPts val="600"/>
              </a:spcAft>
              <a:buFont typeface="Arial" panose="020B0604020202020204" pitchFamily="34" charset="0"/>
              <a:buChar char="•"/>
            </a:pPr>
            <a:r>
              <a:rPr lang="en-US" sz="1900" dirty="0"/>
              <a:t>high quality teaching</a:t>
            </a:r>
          </a:p>
          <a:p>
            <a:pPr indent="-228600" defTabSz="914400">
              <a:lnSpc>
                <a:spcPct val="90000"/>
              </a:lnSpc>
              <a:spcAft>
                <a:spcPts val="600"/>
              </a:spcAft>
              <a:buFont typeface="Arial" panose="020B0604020202020204" pitchFamily="34" charset="0"/>
              <a:buChar char="•"/>
            </a:pPr>
            <a:r>
              <a:rPr lang="en-US" sz="1900" dirty="0"/>
              <a:t>inclusive classrooms</a:t>
            </a:r>
          </a:p>
          <a:p>
            <a:pPr indent="-228600" defTabSz="914400">
              <a:lnSpc>
                <a:spcPct val="90000"/>
              </a:lnSpc>
              <a:spcAft>
                <a:spcPts val="600"/>
              </a:spcAft>
              <a:buFont typeface="Arial" panose="020B0604020202020204" pitchFamily="34" charset="0"/>
              <a:buChar char="•"/>
            </a:pPr>
            <a:r>
              <a:rPr lang="en-US" sz="1900" dirty="0"/>
              <a:t>reasonable adjustments</a:t>
            </a:r>
          </a:p>
        </p:txBody>
      </p:sp>
      <p:pic>
        <p:nvPicPr>
          <p:cNvPr id="4" name="Picture 2" descr="Schools white paper: The key SEND reform policies">
            <a:extLst>
              <a:ext uri="{FF2B5EF4-FFF2-40B4-BE49-F238E27FC236}">
                <a16:creationId xmlns:a16="http://schemas.microsoft.com/office/drawing/2014/main" id="{82078D17-A731-D2DB-3B3E-79B6F6B6C87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8179" r="59115" b="62972"/>
          <a:stretch>
            <a:fillRect/>
          </a:stretch>
        </p:blipFill>
        <p:spPr bwMode="auto">
          <a:xfrm>
            <a:off x="4574286" y="2699543"/>
            <a:ext cx="4094226" cy="1458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6209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50B316-D676-E764-99FB-17B82CB7D777}"/>
              </a:ext>
            </a:extLst>
          </p:cNvPr>
          <p:cNvSpPr>
            <a:spLocks noGrp="1"/>
          </p:cNvSpPr>
          <p:nvPr>
            <p:ph type="title"/>
          </p:nvPr>
        </p:nvSpPr>
        <p:spPr>
          <a:xfrm>
            <a:off x="473202" y="640080"/>
            <a:ext cx="3614166" cy="1481328"/>
          </a:xfrm>
        </p:spPr>
        <p:txBody>
          <a:bodyPr anchor="b">
            <a:normAutofit/>
          </a:bodyPr>
          <a:lstStyle/>
          <a:p>
            <a:r>
              <a:rPr lang="en-GB" sz="4700" dirty="0"/>
              <a:t>Targeted Plus</a:t>
            </a:r>
          </a:p>
        </p:txBody>
      </p:sp>
      <p:sp>
        <p:nvSpPr>
          <p:cNvPr id="1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372868"/>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5861071-44D2-6A2A-EF07-F7CFCBCCA76D}"/>
              </a:ext>
            </a:extLst>
          </p:cNvPr>
          <p:cNvSpPr>
            <a:spLocks noGrp="1"/>
          </p:cNvSpPr>
          <p:nvPr>
            <p:ph idx="1"/>
          </p:nvPr>
        </p:nvSpPr>
        <p:spPr>
          <a:xfrm>
            <a:off x="473202" y="2660904"/>
            <a:ext cx="3614166" cy="3547872"/>
          </a:xfrm>
        </p:spPr>
        <p:txBody>
          <a:bodyPr anchor="t">
            <a:normAutofit/>
          </a:bodyPr>
          <a:lstStyle/>
          <a:p>
            <a:r>
              <a:rPr lang="en-GB" sz="1900" dirty="0"/>
              <a:t>Support from the setting plus, more specialist support from education and health professionals, including Speech and Language Therapists and Educational Psychologists who would be called ‘Experts at Hand’ </a:t>
            </a:r>
          </a:p>
          <a:p>
            <a:r>
              <a:rPr lang="en-GB" sz="1900" dirty="0"/>
              <a:t>This support would also be recorded through an  Individual Support Plan. </a:t>
            </a:r>
          </a:p>
        </p:txBody>
      </p:sp>
      <p:pic>
        <p:nvPicPr>
          <p:cNvPr id="4" name="Picture 2" descr="Schools white paper: The key SEND reform policies">
            <a:extLst>
              <a:ext uri="{FF2B5EF4-FFF2-40B4-BE49-F238E27FC236}">
                <a16:creationId xmlns:a16="http://schemas.microsoft.com/office/drawing/2014/main" id="{17C7520D-A52D-31EA-656E-1C412D28246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3567" r="59115" b="28400"/>
          <a:stretch>
            <a:fillRect/>
          </a:stretch>
        </p:blipFill>
        <p:spPr bwMode="auto">
          <a:xfrm>
            <a:off x="4574286" y="2391156"/>
            <a:ext cx="4094226" cy="1923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362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73B44C-BA29-19C2-4A59-ABED206A6348}"/>
              </a:ext>
            </a:extLst>
          </p:cNvPr>
          <p:cNvSpPr>
            <a:spLocks noGrp="1"/>
          </p:cNvSpPr>
          <p:nvPr>
            <p:ph type="title"/>
          </p:nvPr>
        </p:nvSpPr>
        <p:spPr>
          <a:xfrm>
            <a:off x="473202" y="639520"/>
            <a:ext cx="2571750" cy="1719072"/>
          </a:xfrm>
        </p:spPr>
        <p:txBody>
          <a:bodyPr anchor="b">
            <a:normAutofit/>
          </a:bodyPr>
          <a:lstStyle/>
          <a:p>
            <a:r>
              <a:rPr lang="en-GB" sz="4700" dirty="0"/>
              <a:t>Specialist </a:t>
            </a:r>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573756"/>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645BFDD-4930-7734-FDB5-90BC6602BA74}"/>
              </a:ext>
            </a:extLst>
          </p:cNvPr>
          <p:cNvSpPr>
            <a:spLocks noGrp="1"/>
          </p:cNvSpPr>
          <p:nvPr>
            <p:ph idx="1"/>
          </p:nvPr>
        </p:nvSpPr>
        <p:spPr>
          <a:xfrm>
            <a:off x="473201" y="2807207"/>
            <a:ext cx="4013831" cy="3771617"/>
          </a:xfrm>
        </p:spPr>
        <p:txBody>
          <a:bodyPr anchor="t">
            <a:normAutofit/>
          </a:bodyPr>
          <a:lstStyle/>
          <a:p>
            <a:pPr>
              <a:lnSpc>
                <a:spcPct val="90000"/>
              </a:lnSpc>
            </a:pPr>
            <a:r>
              <a:rPr lang="en-GB" sz="1800" dirty="0"/>
              <a:t>Children with complex needs will get specialist support through a Specialist Provision Package (SPP)</a:t>
            </a:r>
          </a:p>
          <a:p>
            <a:pPr>
              <a:lnSpc>
                <a:spcPct val="90000"/>
              </a:lnSpc>
            </a:pPr>
            <a:r>
              <a:rPr lang="en-GB" sz="1800" dirty="0"/>
              <a:t>These children would have an EHCP.</a:t>
            </a:r>
          </a:p>
          <a:p>
            <a:pPr>
              <a:lnSpc>
                <a:spcPct val="90000"/>
              </a:lnSpc>
            </a:pPr>
            <a:r>
              <a:rPr lang="en-GB" sz="1800" dirty="0"/>
              <a:t>This could be in a mainstream or specialist setting. </a:t>
            </a:r>
          </a:p>
          <a:p>
            <a:pPr>
              <a:lnSpc>
                <a:spcPct val="90000"/>
              </a:lnSpc>
            </a:pPr>
            <a:r>
              <a:rPr lang="en-GB" sz="1800" dirty="0"/>
              <a:t>The Specialist Provision Packages which would be standardised nationally.</a:t>
            </a:r>
          </a:p>
          <a:p>
            <a:pPr>
              <a:lnSpc>
                <a:spcPct val="90000"/>
              </a:lnSpc>
            </a:pPr>
            <a:r>
              <a:rPr lang="en-GB" sz="1800" dirty="0"/>
              <a:t>The detail day to day support they will receive will be recorded in their Individual Support Plan.</a:t>
            </a:r>
          </a:p>
        </p:txBody>
      </p:sp>
      <p:pic>
        <p:nvPicPr>
          <p:cNvPr id="4" name="Picture 2" descr="Schools white paper: The key SEND reform policies">
            <a:extLst>
              <a:ext uri="{FF2B5EF4-FFF2-40B4-BE49-F238E27FC236}">
                <a16:creationId xmlns:a16="http://schemas.microsoft.com/office/drawing/2014/main" id="{2A294D3A-678A-BFE0-B930-19BDD7C9D1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7843" r="60137"/>
          <a:stretch>
            <a:fillRect/>
          </a:stretch>
        </p:blipFill>
        <p:spPr bwMode="auto">
          <a:xfrm>
            <a:off x="4487032" y="2452291"/>
            <a:ext cx="4426345" cy="1953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2471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2703" y="37384"/>
            <a:ext cx="3448311" cy="1616203"/>
          </a:xfrm>
        </p:spPr>
        <p:txBody>
          <a:bodyPr anchor="b">
            <a:normAutofit/>
          </a:bodyPr>
          <a:lstStyle/>
          <a:p>
            <a:r>
              <a:rPr lang="en-GB" sz="2800" dirty="0"/>
              <a:t>Individual Support Plans (ISP)</a:t>
            </a:r>
          </a:p>
        </p:txBody>
      </p:sp>
      <p:pic>
        <p:nvPicPr>
          <p:cNvPr id="4098" name="Picture 2" descr="PP – Support Planning – Imagineer CIC">
            <a:extLst>
              <a:ext uri="{FF2B5EF4-FFF2-40B4-BE49-F238E27FC236}">
                <a16:creationId xmlns:a16="http://schemas.microsoft.com/office/drawing/2014/main" id="{8D9E16B6-D211-6C25-3154-41C123505B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664"/>
          <a:stretch>
            <a:fillRect/>
          </a:stretch>
        </p:blipFill>
        <p:spPr bwMode="auto">
          <a:xfrm>
            <a:off x="5112988" y="288567"/>
            <a:ext cx="3576680" cy="3502499"/>
          </a:xfrm>
          <a:prstGeom prst="rect">
            <a:avLst/>
          </a:prstGeom>
          <a:noFill/>
          <a:extLst>
            <a:ext uri="{909E8E84-426E-40DD-AFC4-6F175D3DCCD1}">
              <a14:hiddenFill xmlns:a14="http://schemas.microsoft.com/office/drawing/2010/main">
                <a:solidFill>
                  <a:srgbClr val="FFFFFF"/>
                </a:solidFill>
              </a14:hiddenFill>
            </a:ext>
          </a:extLst>
        </p:spPr>
      </p:pic>
      <p:grpSp>
        <p:nvGrpSpPr>
          <p:cNvPr id="4124" name="Group 4123">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68" y="6737718"/>
            <a:ext cx="9155399" cy="123363"/>
            <a:chOff x="-5025" y="6737718"/>
            <a:chExt cx="12207200" cy="123363"/>
          </a:xfrm>
        </p:grpSpPr>
        <p:sp>
          <p:nvSpPr>
            <p:cNvPr id="4125" name="Rectangle 4124">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6" name="Rectangle 4125">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Content Placeholder 2">
            <a:extLst>
              <a:ext uri="{FF2B5EF4-FFF2-40B4-BE49-F238E27FC236}">
                <a16:creationId xmlns:a16="http://schemas.microsoft.com/office/drawing/2014/main" id="{DE1E5532-692D-7E00-013D-0F89D60AA665}"/>
              </a:ext>
            </a:extLst>
          </p:cNvPr>
          <p:cNvGraphicFramePr>
            <a:graphicFrameLocks noGrp="1"/>
          </p:cNvGraphicFramePr>
          <p:nvPr>
            <p:ph idx="1"/>
            <p:extLst>
              <p:ext uri="{D42A27DB-BD31-4B8C-83A1-F6EECF244321}">
                <p14:modId xmlns:p14="http://schemas.microsoft.com/office/powerpoint/2010/main" val="2921894283"/>
              </p:ext>
            </p:extLst>
          </p:nvPr>
        </p:nvGraphicFramePr>
        <p:xfrm>
          <a:off x="454332" y="1893537"/>
          <a:ext cx="4724571" cy="43777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TotalTime>
  <Words>1048</Words>
  <Application>Microsoft Office PowerPoint</Application>
  <PresentationFormat>On-screen Show (4:3)</PresentationFormat>
  <Paragraphs>87</Paragraphs>
  <Slides>17</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Lisa Kirton SENDIASS Manager  lisa.kirton@durham.gov.uk</vt:lpstr>
      <vt:lpstr>What is a White Paper?</vt:lpstr>
      <vt:lpstr>Why change the SEND system?</vt:lpstr>
      <vt:lpstr>Aims of the White Paper</vt:lpstr>
      <vt:lpstr>How will children be supported? </vt:lpstr>
      <vt:lpstr>Targeted Support</vt:lpstr>
      <vt:lpstr>Targeted Plus</vt:lpstr>
      <vt:lpstr>Specialist </vt:lpstr>
      <vt:lpstr>Individual Support Plans (ISP)</vt:lpstr>
      <vt:lpstr>What about EHCPs?</vt:lpstr>
      <vt:lpstr> Will teachers be trained to help support children?  </vt:lpstr>
      <vt:lpstr>What are Experts at Hand? </vt:lpstr>
      <vt:lpstr>Inclusion Bases </vt:lpstr>
      <vt:lpstr>What stays the same?</vt:lpstr>
      <vt:lpstr>What happens next?</vt:lpstr>
      <vt:lpstr>What happens after the Consultation</vt:lpstr>
      <vt:lpstr>Key messages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Lisa Kirton</dc:creator>
  <cp:keywords/>
  <dc:description>generated using python-pptx</dc:description>
  <cp:lastModifiedBy>Lisa Kirton</cp:lastModifiedBy>
  <cp:revision>3</cp:revision>
  <dcterms:created xsi:type="dcterms:W3CDTF">2013-01-27T09:14:16Z</dcterms:created>
  <dcterms:modified xsi:type="dcterms:W3CDTF">2026-05-05T15:02:28Z</dcterms:modified>
  <cp:category/>
</cp:coreProperties>
</file>